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</p:sldMasterIdLst>
  <p:notesMasterIdLst>
    <p:notesMasterId r:id="rId29"/>
  </p:notesMasterIdLst>
  <p:sldIdLst>
    <p:sldId id="287" r:id="rId2"/>
    <p:sldId id="286" r:id="rId3"/>
    <p:sldId id="279" r:id="rId4"/>
    <p:sldId id="280" r:id="rId5"/>
    <p:sldId id="277" r:id="rId6"/>
    <p:sldId id="265" r:id="rId7"/>
    <p:sldId id="266" r:id="rId8"/>
    <p:sldId id="261" r:id="rId9"/>
    <p:sldId id="262" r:id="rId10"/>
    <p:sldId id="281" r:id="rId11"/>
    <p:sldId id="263" r:id="rId12"/>
    <p:sldId id="269" r:id="rId13"/>
    <p:sldId id="274" r:id="rId14"/>
    <p:sldId id="267" r:id="rId15"/>
    <p:sldId id="271" r:id="rId16"/>
    <p:sldId id="282" r:id="rId17"/>
    <p:sldId id="260" r:id="rId18"/>
    <p:sldId id="270" r:id="rId19"/>
    <p:sldId id="276" r:id="rId20"/>
    <p:sldId id="275" r:id="rId21"/>
    <p:sldId id="283" r:id="rId22"/>
    <p:sldId id="264" r:id="rId23"/>
    <p:sldId id="268" r:id="rId24"/>
    <p:sldId id="272" r:id="rId25"/>
    <p:sldId id="273" r:id="rId26"/>
    <p:sldId id="285" r:id="rId27"/>
    <p:sldId id="259" r:id="rId28"/>
  </p:sldIdLst>
  <p:sldSz cx="12192000" cy="6858000"/>
  <p:notesSz cx="6858000" cy="9144000"/>
  <p:custDataLst>
    <p:tags r:id="rId3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1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252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270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2379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9541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744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7947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64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94894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8405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0553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805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190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859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58986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8370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7804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2292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2146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7526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82375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0860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646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561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6266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992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710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993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408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9559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9604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7468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7786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41727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428228" y="4365578"/>
            <a:ext cx="4673348" cy="2114550"/>
            <a:chOff x="419100" y="4324350"/>
            <a:chExt cx="4673348" cy="2114550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19100" y="6438900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 userDrawn="1"/>
        </p:nvGrpSpPr>
        <p:grpSpPr>
          <a:xfrm flipH="1">
            <a:off x="7086787" y="4365578"/>
            <a:ext cx="4673348" cy="2114550"/>
            <a:chOff x="419100" y="4324350"/>
            <a:chExt cx="4673348" cy="211455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419100" y="6438900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 userDrawn="1"/>
        </p:nvGrpSpPr>
        <p:grpSpPr>
          <a:xfrm>
            <a:off x="7090424" y="377872"/>
            <a:ext cx="4673348" cy="2114550"/>
            <a:chOff x="7090424" y="377872"/>
            <a:chExt cx="4673348" cy="2114550"/>
          </a:xfrm>
        </p:grpSpPr>
        <p:cxnSp>
          <p:nvCxnSpPr>
            <p:cNvPr id="10" name="直接连接符 9"/>
            <p:cNvCxnSpPr/>
            <p:nvPr/>
          </p:nvCxnSpPr>
          <p:spPr>
            <a:xfrm flipH="1" flipV="1">
              <a:off x="11763772" y="377872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H="1" flipV="1">
              <a:off x="7090424" y="377872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 userDrawn="1"/>
        </p:nvGrpSpPr>
        <p:grpSpPr>
          <a:xfrm flipH="1">
            <a:off x="428228" y="377872"/>
            <a:ext cx="4673348" cy="2114550"/>
            <a:chOff x="7090424" y="377872"/>
            <a:chExt cx="4673348" cy="2114550"/>
          </a:xfrm>
        </p:grpSpPr>
        <p:cxnSp>
          <p:nvCxnSpPr>
            <p:cNvPr id="13" name="直接连接符 12"/>
            <p:cNvCxnSpPr/>
            <p:nvPr/>
          </p:nvCxnSpPr>
          <p:spPr>
            <a:xfrm flipH="1" flipV="1">
              <a:off x="11763772" y="377872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H="1" flipV="1">
              <a:off x="7090424" y="377872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 14"/>
          <p:cNvSpPr/>
          <p:nvPr userDrawn="1"/>
        </p:nvSpPr>
        <p:spPr>
          <a:xfrm>
            <a:off x="309427" y="2690019"/>
            <a:ext cx="237602" cy="147796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11641334" y="2690019"/>
            <a:ext cx="237602" cy="147796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 userDrawn="1"/>
        </p:nvSpPr>
        <p:spPr>
          <a:xfrm>
            <a:off x="5271091" y="6341628"/>
            <a:ext cx="1649811" cy="2769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200" dirty="0" smtClean="0">
                <a:gradFill flip="none" rotWithShape="1">
                  <a:gsLst>
                    <a:gs pos="0">
                      <a:schemeClr val="bg1">
                        <a:lumMod val="65000"/>
                        <a:alpha val="78000"/>
                      </a:schemeClr>
                    </a:gs>
                    <a:gs pos="76000">
                      <a:schemeClr val="tx1">
                        <a:lumMod val="75000"/>
                        <a:lumOff val="25000"/>
                      </a:schemeClr>
                    </a:gs>
                  </a:gsLst>
                  <a:lin ang="16200000" scaled="1"/>
                  <a:tileRect/>
                </a:gradFill>
                <a:latin typeface="Century Gothic" panose="020B0502020202020204" pitchFamily="34" charset="0"/>
              </a:rPr>
              <a:t>WWW.IBAOTU.COM</a:t>
            </a:r>
            <a:endParaRPr lang="zh-CN" altLang="en-US" sz="1200" dirty="0">
              <a:gradFill flip="none" rotWithShape="1">
                <a:gsLst>
                  <a:gs pos="0">
                    <a:schemeClr val="bg1">
                      <a:lumMod val="65000"/>
                      <a:alpha val="78000"/>
                    </a:schemeClr>
                  </a:gs>
                  <a:gs pos="76000">
                    <a:schemeClr val="tx1">
                      <a:lumMod val="75000"/>
                      <a:lumOff val="25000"/>
                    </a:schemeClr>
                  </a:gs>
                </a:gsLst>
                <a:lin ang="16200000" scaled="1"/>
                <a:tileRect/>
              </a:gra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706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ibaotu.com/ppt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3" y="1"/>
            <a:ext cx="4969656" cy="3111499"/>
          </a:xfrm>
          <a:custGeom>
            <a:avLst/>
            <a:gdLst>
              <a:gd name="connsiteX0" fmla="*/ 0 w 5548059"/>
              <a:gd name="connsiteY0" fmla="*/ 0 h 3473637"/>
              <a:gd name="connsiteX1" fmla="*/ 5548059 w 5548059"/>
              <a:gd name="connsiteY1" fmla="*/ 0 h 3473637"/>
              <a:gd name="connsiteX2" fmla="*/ 4391805 w 5548059"/>
              <a:gd name="connsiteY2" fmla="*/ 723930 h 3473637"/>
              <a:gd name="connsiteX3" fmla="*/ 723930 w 5548059"/>
              <a:gd name="connsiteY3" fmla="*/ 723930 h 3473637"/>
              <a:gd name="connsiteX4" fmla="*/ 723930 w 5548059"/>
              <a:gd name="connsiteY4" fmla="*/ 3020385 h 3473637"/>
              <a:gd name="connsiteX5" fmla="*/ 0 w 5548059"/>
              <a:gd name="connsiteY5" fmla="*/ 3473637 h 3473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8059" h="3473637">
                <a:moveTo>
                  <a:pt x="0" y="0"/>
                </a:moveTo>
                <a:lnTo>
                  <a:pt x="5548059" y="0"/>
                </a:lnTo>
                <a:lnTo>
                  <a:pt x="4391805" y="723930"/>
                </a:lnTo>
                <a:lnTo>
                  <a:pt x="723930" y="723930"/>
                </a:lnTo>
                <a:lnTo>
                  <a:pt x="723930" y="3020385"/>
                </a:lnTo>
                <a:lnTo>
                  <a:pt x="0" y="347363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 flipH="1" flipV="1">
            <a:off x="7222344" y="3746501"/>
            <a:ext cx="4969656" cy="3111499"/>
          </a:xfrm>
          <a:custGeom>
            <a:avLst/>
            <a:gdLst>
              <a:gd name="connsiteX0" fmla="*/ 0 w 5548059"/>
              <a:gd name="connsiteY0" fmla="*/ 0 h 3473637"/>
              <a:gd name="connsiteX1" fmla="*/ 5548059 w 5548059"/>
              <a:gd name="connsiteY1" fmla="*/ 0 h 3473637"/>
              <a:gd name="connsiteX2" fmla="*/ 4391805 w 5548059"/>
              <a:gd name="connsiteY2" fmla="*/ 723930 h 3473637"/>
              <a:gd name="connsiteX3" fmla="*/ 723930 w 5548059"/>
              <a:gd name="connsiteY3" fmla="*/ 723930 h 3473637"/>
              <a:gd name="connsiteX4" fmla="*/ 723930 w 5548059"/>
              <a:gd name="connsiteY4" fmla="*/ 3020385 h 3473637"/>
              <a:gd name="connsiteX5" fmla="*/ 0 w 5548059"/>
              <a:gd name="connsiteY5" fmla="*/ 3473637 h 3473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8059" h="3473637">
                <a:moveTo>
                  <a:pt x="0" y="0"/>
                </a:moveTo>
                <a:lnTo>
                  <a:pt x="5548059" y="0"/>
                </a:lnTo>
                <a:lnTo>
                  <a:pt x="4391805" y="723930"/>
                </a:lnTo>
                <a:lnTo>
                  <a:pt x="723930" y="723930"/>
                </a:lnTo>
                <a:lnTo>
                  <a:pt x="723930" y="3020385"/>
                </a:lnTo>
                <a:lnTo>
                  <a:pt x="0" y="347363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228" y="377872"/>
            <a:ext cx="11335544" cy="6102256"/>
            <a:chOff x="419100" y="336644"/>
            <a:chExt cx="11335544" cy="6102256"/>
          </a:xfrm>
        </p:grpSpPr>
        <p:grpSp>
          <p:nvGrpSpPr>
            <p:cNvPr id="12" name="组合 11"/>
            <p:cNvGrpSpPr/>
            <p:nvPr/>
          </p:nvGrpSpPr>
          <p:grpSpPr>
            <a:xfrm>
              <a:off x="419100" y="4324350"/>
              <a:ext cx="4673348" cy="2114550"/>
              <a:chOff x="419100" y="4324350"/>
              <a:chExt cx="4673348" cy="2114550"/>
            </a:xfrm>
          </p:grpSpPr>
          <p:cxnSp>
            <p:nvCxnSpPr>
              <p:cNvPr id="8" name="直接连接符 7"/>
              <p:cNvCxnSpPr/>
              <p:nvPr/>
            </p:nvCxnSpPr>
            <p:spPr>
              <a:xfrm>
                <a:off x="419100" y="4324350"/>
                <a:ext cx="0" cy="211455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419100" y="6438900"/>
                <a:ext cx="4673348" cy="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组合 12"/>
            <p:cNvGrpSpPr/>
            <p:nvPr/>
          </p:nvGrpSpPr>
          <p:grpSpPr>
            <a:xfrm flipH="1" flipV="1">
              <a:off x="7081296" y="336644"/>
              <a:ext cx="4673348" cy="2114550"/>
              <a:chOff x="419100" y="4324350"/>
              <a:chExt cx="4673348" cy="2114550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419100" y="4324350"/>
                <a:ext cx="0" cy="211455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419100" y="6438900"/>
                <a:ext cx="4673348" cy="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文本框 17"/>
          <p:cNvSpPr txBox="1"/>
          <p:nvPr/>
        </p:nvSpPr>
        <p:spPr>
          <a:xfrm>
            <a:off x="2046608" y="2723208"/>
            <a:ext cx="8113392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8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市场</a:t>
            </a:r>
            <a:r>
              <a:rPr lang="zh-CN" altLang="en-US" sz="8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部营销计划</a:t>
            </a:r>
            <a:endParaRPr lang="zh-CN" altLang="en-US" sz="8000" b="1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11549" y="1269474"/>
            <a:ext cx="2983510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76000">
                      <a:schemeClr val="accent1"/>
                    </a:gs>
                  </a:gsLst>
                  <a:lin ang="16200000" scaled="1"/>
                </a:gradFill>
                <a:latin typeface="Century Gothic" panose="020B0502020202020204" pitchFamily="34" charset="0"/>
              </a:rPr>
              <a:t>201X</a:t>
            </a:r>
            <a:endParaRPr lang="zh-CN" altLang="en-US" sz="9600" dirty="0">
              <a:gradFill>
                <a:gsLst>
                  <a:gs pos="0">
                    <a:schemeClr val="bg1">
                      <a:alpha val="0"/>
                    </a:schemeClr>
                  </a:gs>
                  <a:gs pos="76000">
                    <a:schemeClr val="accent1"/>
                  </a:gs>
                </a:gsLst>
                <a:lin ang="16200000" scaled="1"/>
              </a:gradFill>
              <a:latin typeface="Century Gothic" panose="020B0502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414908" y="4045845"/>
            <a:ext cx="737679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</a:t>
            </a: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>
            <a:off x="428228" y="4784965"/>
            <a:ext cx="4395788" cy="1689100"/>
          </a:xfrm>
          <a:custGeom>
            <a:avLst/>
            <a:gdLst>
              <a:gd name="T0" fmla="*/ 1016 w 1036"/>
              <a:gd name="T1" fmla="*/ 360 h 396"/>
              <a:gd name="T2" fmla="*/ 1010 w 1036"/>
              <a:gd name="T3" fmla="*/ 340 h 396"/>
              <a:gd name="T4" fmla="*/ 1023 w 1036"/>
              <a:gd name="T5" fmla="*/ 304 h 396"/>
              <a:gd name="T6" fmla="*/ 1001 w 1036"/>
              <a:gd name="T7" fmla="*/ 282 h 396"/>
              <a:gd name="T8" fmla="*/ 1004 w 1036"/>
              <a:gd name="T9" fmla="*/ 268 h 396"/>
              <a:gd name="T10" fmla="*/ 991 w 1036"/>
              <a:gd name="T11" fmla="*/ 272 h 396"/>
              <a:gd name="T12" fmla="*/ 984 w 1036"/>
              <a:gd name="T13" fmla="*/ 250 h 396"/>
              <a:gd name="T14" fmla="*/ 987 w 1036"/>
              <a:gd name="T15" fmla="*/ 242 h 396"/>
              <a:gd name="T16" fmla="*/ 986 w 1036"/>
              <a:gd name="T17" fmla="*/ 228 h 396"/>
              <a:gd name="T18" fmla="*/ 978 w 1036"/>
              <a:gd name="T19" fmla="*/ 246 h 396"/>
              <a:gd name="T20" fmla="*/ 979 w 1036"/>
              <a:gd name="T21" fmla="*/ 278 h 396"/>
              <a:gd name="T22" fmla="*/ 981 w 1036"/>
              <a:gd name="T23" fmla="*/ 314 h 396"/>
              <a:gd name="T24" fmla="*/ 983 w 1036"/>
              <a:gd name="T25" fmla="*/ 340 h 396"/>
              <a:gd name="T26" fmla="*/ 980 w 1036"/>
              <a:gd name="T27" fmla="*/ 371 h 396"/>
              <a:gd name="T28" fmla="*/ 921 w 1036"/>
              <a:gd name="T29" fmla="*/ 335 h 396"/>
              <a:gd name="T30" fmla="*/ 894 w 1036"/>
              <a:gd name="T31" fmla="*/ 331 h 396"/>
              <a:gd name="T32" fmla="*/ 854 w 1036"/>
              <a:gd name="T33" fmla="*/ 301 h 396"/>
              <a:gd name="T34" fmla="*/ 802 w 1036"/>
              <a:gd name="T35" fmla="*/ 86 h 396"/>
              <a:gd name="T36" fmla="*/ 799 w 1036"/>
              <a:gd name="T37" fmla="*/ 78 h 396"/>
              <a:gd name="T38" fmla="*/ 770 w 1036"/>
              <a:gd name="T39" fmla="*/ 82 h 396"/>
              <a:gd name="T40" fmla="*/ 764 w 1036"/>
              <a:gd name="T41" fmla="*/ 271 h 396"/>
              <a:gd name="T42" fmla="*/ 749 w 1036"/>
              <a:gd name="T43" fmla="*/ 337 h 396"/>
              <a:gd name="T44" fmla="*/ 724 w 1036"/>
              <a:gd name="T45" fmla="*/ 268 h 396"/>
              <a:gd name="T46" fmla="*/ 699 w 1036"/>
              <a:gd name="T47" fmla="*/ 291 h 396"/>
              <a:gd name="T48" fmla="*/ 669 w 1036"/>
              <a:gd name="T49" fmla="*/ 303 h 396"/>
              <a:gd name="T50" fmla="*/ 649 w 1036"/>
              <a:gd name="T51" fmla="*/ 321 h 396"/>
              <a:gd name="T52" fmla="*/ 638 w 1036"/>
              <a:gd name="T53" fmla="*/ 306 h 396"/>
              <a:gd name="T54" fmla="*/ 591 w 1036"/>
              <a:gd name="T55" fmla="*/ 260 h 396"/>
              <a:gd name="T56" fmla="*/ 579 w 1036"/>
              <a:gd name="T57" fmla="*/ 301 h 396"/>
              <a:gd name="T58" fmla="*/ 547 w 1036"/>
              <a:gd name="T59" fmla="*/ 277 h 396"/>
              <a:gd name="T60" fmla="*/ 526 w 1036"/>
              <a:gd name="T61" fmla="*/ 302 h 396"/>
              <a:gd name="T62" fmla="*/ 509 w 1036"/>
              <a:gd name="T63" fmla="*/ 307 h 396"/>
              <a:gd name="T64" fmla="*/ 473 w 1036"/>
              <a:gd name="T65" fmla="*/ 263 h 396"/>
              <a:gd name="T66" fmla="*/ 447 w 1036"/>
              <a:gd name="T67" fmla="*/ 264 h 396"/>
              <a:gd name="T68" fmla="*/ 408 w 1036"/>
              <a:gd name="T69" fmla="*/ 299 h 396"/>
              <a:gd name="T70" fmla="*/ 400 w 1036"/>
              <a:gd name="T71" fmla="*/ 146 h 396"/>
              <a:gd name="T72" fmla="*/ 389 w 1036"/>
              <a:gd name="T73" fmla="*/ 127 h 396"/>
              <a:gd name="T74" fmla="*/ 381 w 1036"/>
              <a:gd name="T75" fmla="*/ 77 h 396"/>
              <a:gd name="T76" fmla="*/ 366 w 1036"/>
              <a:gd name="T77" fmla="*/ 131 h 396"/>
              <a:gd name="T78" fmla="*/ 358 w 1036"/>
              <a:gd name="T79" fmla="*/ 171 h 396"/>
              <a:gd name="T80" fmla="*/ 350 w 1036"/>
              <a:gd name="T81" fmla="*/ 308 h 396"/>
              <a:gd name="T82" fmla="*/ 321 w 1036"/>
              <a:gd name="T83" fmla="*/ 251 h 396"/>
              <a:gd name="T84" fmla="*/ 287 w 1036"/>
              <a:gd name="T85" fmla="*/ 202 h 396"/>
              <a:gd name="T86" fmla="*/ 254 w 1036"/>
              <a:gd name="T87" fmla="*/ 308 h 396"/>
              <a:gd name="T88" fmla="*/ 241 w 1036"/>
              <a:gd name="T89" fmla="*/ 290 h 396"/>
              <a:gd name="T90" fmla="*/ 212 w 1036"/>
              <a:gd name="T91" fmla="*/ 282 h 396"/>
              <a:gd name="T92" fmla="*/ 183 w 1036"/>
              <a:gd name="T93" fmla="*/ 287 h 396"/>
              <a:gd name="T94" fmla="*/ 173 w 1036"/>
              <a:gd name="T95" fmla="*/ 234 h 396"/>
              <a:gd name="T96" fmla="*/ 162 w 1036"/>
              <a:gd name="T97" fmla="*/ 184 h 396"/>
              <a:gd name="T98" fmla="*/ 158 w 1036"/>
              <a:gd name="T99" fmla="*/ 161 h 396"/>
              <a:gd name="T100" fmla="*/ 154 w 1036"/>
              <a:gd name="T101" fmla="*/ 113 h 396"/>
              <a:gd name="T102" fmla="*/ 149 w 1036"/>
              <a:gd name="T103" fmla="*/ 164 h 396"/>
              <a:gd name="T104" fmla="*/ 142 w 1036"/>
              <a:gd name="T105" fmla="*/ 190 h 396"/>
              <a:gd name="T106" fmla="*/ 137 w 1036"/>
              <a:gd name="T107" fmla="*/ 225 h 396"/>
              <a:gd name="T108" fmla="*/ 126 w 1036"/>
              <a:gd name="T109" fmla="*/ 268 h 396"/>
              <a:gd name="T110" fmla="*/ 78 w 1036"/>
              <a:gd name="T111" fmla="*/ 308 h 396"/>
              <a:gd name="T112" fmla="*/ 33 w 1036"/>
              <a:gd name="T113" fmla="*/ 353 h 396"/>
              <a:gd name="T114" fmla="*/ 1036 w 1036"/>
              <a:gd name="T115" fmla="*/ 39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36" h="396">
                <a:moveTo>
                  <a:pt x="1020" y="370"/>
                </a:moveTo>
                <a:cubicBezTo>
                  <a:pt x="1025" y="370"/>
                  <a:pt x="1025" y="370"/>
                  <a:pt x="1025" y="370"/>
                </a:cubicBezTo>
                <a:cubicBezTo>
                  <a:pt x="1025" y="364"/>
                  <a:pt x="1025" y="364"/>
                  <a:pt x="1025" y="364"/>
                </a:cubicBezTo>
                <a:cubicBezTo>
                  <a:pt x="1020" y="365"/>
                  <a:pt x="1020" y="365"/>
                  <a:pt x="1020" y="365"/>
                </a:cubicBezTo>
                <a:cubicBezTo>
                  <a:pt x="1020" y="360"/>
                  <a:pt x="1020" y="360"/>
                  <a:pt x="1020" y="360"/>
                </a:cubicBezTo>
                <a:cubicBezTo>
                  <a:pt x="1016" y="360"/>
                  <a:pt x="1016" y="360"/>
                  <a:pt x="1016" y="360"/>
                </a:cubicBezTo>
                <a:cubicBezTo>
                  <a:pt x="1016" y="349"/>
                  <a:pt x="1016" y="349"/>
                  <a:pt x="1016" y="349"/>
                </a:cubicBezTo>
                <a:cubicBezTo>
                  <a:pt x="1013" y="348"/>
                  <a:pt x="1013" y="348"/>
                  <a:pt x="1013" y="348"/>
                </a:cubicBezTo>
                <a:cubicBezTo>
                  <a:pt x="1013" y="345"/>
                  <a:pt x="1013" y="345"/>
                  <a:pt x="1013" y="345"/>
                </a:cubicBezTo>
                <a:cubicBezTo>
                  <a:pt x="1006" y="344"/>
                  <a:pt x="1006" y="344"/>
                  <a:pt x="1006" y="344"/>
                </a:cubicBezTo>
                <a:cubicBezTo>
                  <a:pt x="1006" y="340"/>
                  <a:pt x="1006" y="340"/>
                  <a:pt x="1006" y="340"/>
                </a:cubicBezTo>
                <a:cubicBezTo>
                  <a:pt x="1010" y="340"/>
                  <a:pt x="1010" y="340"/>
                  <a:pt x="1010" y="340"/>
                </a:cubicBezTo>
                <a:cubicBezTo>
                  <a:pt x="1010" y="338"/>
                  <a:pt x="1010" y="338"/>
                  <a:pt x="1010" y="338"/>
                </a:cubicBezTo>
                <a:cubicBezTo>
                  <a:pt x="1013" y="337"/>
                  <a:pt x="1013" y="337"/>
                  <a:pt x="1013" y="337"/>
                </a:cubicBezTo>
                <a:cubicBezTo>
                  <a:pt x="1014" y="335"/>
                  <a:pt x="1014" y="335"/>
                  <a:pt x="1014" y="335"/>
                </a:cubicBezTo>
                <a:cubicBezTo>
                  <a:pt x="1016" y="334"/>
                  <a:pt x="1016" y="334"/>
                  <a:pt x="1016" y="334"/>
                </a:cubicBezTo>
                <a:cubicBezTo>
                  <a:pt x="1014" y="315"/>
                  <a:pt x="1014" y="315"/>
                  <a:pt x="1014" y="315"/>
                </a:cubicBezTo>
                <a:cubicBezTo>
                  <a:pt x="1014" y="315"/>
                  <a:pt x="1023" y="304"/>
                  <a:pt x="1023" y="304"/>
                </a:cubicBezTo>
                <a:cubicBezTo>
                  <a:pt x="1023" y="304"/>
                  <a:pt x="1017" y="297"/>
                  <a:pt x="1017" y="297"/>
                </a:cubicBezTo>
                <a:cubicBezTo>
                  <a:pt x="1012" y="301"/>
                  <a:pt x="1012" y="301"/>
                  <a:pt x="1012" y="301"/>
                </a:cubicBezTo>
                <a:cubicBezTo>
                  <a:pt x="1007" y="290"/>
                  <a:pt x="1007" y="290"/>
                  <a:pt x="1007" y="290"/>
                </a:cubicBezTo>
                <a:cubicBezTo>
                  <a:pt x="1002" y="290"/>
                  <a:pt x="1002" y="290"/>
                  <a:pt x="1002" y="290"/>
                </a:cubicBezTo>
                <a:cubicBezTo>
                  <a:pt x="998" y="285"/>
                  <a:pt x="998" y="285"/>
                  <a:pt x="998" y="285"/>
                </a:cubicBezTo>
                <a:cubicBezTo>
                  <a:pt x="1001" y="282"/>
                  <a:pt x="1001" y="282"/>
                  <a:pt x="1001" y="282"/>
                </a:cubicBezTo>
                <a:cubicBezTo>
                  <a:pt x="1001" y="277"/>
                  <a:pt x="1001" y="277"/>
                  <a:pt x="1001" y="277"/>
                </a:cubicBezTo>
                <a:cubicBezTo>
                  <a:pt x="1007" y="277"/>
                  <a:pt x="1007" y="277"/>
                  <a:pt x="1007" y="277"/>
                </a:cubicBezTo>
                <a:cubicBezTo>
                  <a:pt x="1002" y="275"/>
                  <a:pt x="1002" y="275"/>
                  <a:pt x="1002" y="275"/>
                </a:cubicBezTo>
                <a:cubicBezTo>
                  <a:pt x="1007" y="272"/>
                  <a:pt x="1007" y="272"/>
                  <a:pt x="1007" y="272"/>
                </a:cubicBezTo>
                <a:cubicBezTo>
                  <a:pt x="1000" y="272"/>
                  <a:pt x="1000" y="272"/>
                  <a:pt x="1000" y="272"/>
                </a:cubicBezTo>
                <a:cubicBezTo>
                  <a:pt x="1004" y="268"/>
                  <a:pt x="1004" y="268"/>
                  <a:pt x="1004" y="268"/>
                </a:cubicBezTo>
                <a:cubicBezTo>
                  <a:pt x="998" y="271"/>
                  <a:pt x="998" y="271"/>
                  <a:pt x="998" y="271"/>
                </a:cubicBezTo>
                <a:cubicBezTo>
                  <a:pt x="997" y="265"/>
                  <a:pt x="997" y="265"/>
                  <a:pt x="997" y="265"/>
                </a:cubicBezTo>
                <a:cubicBezTo>
                  <a:pt x="995" y="270"/>
                  <a:pt x="995" y="270"/>
                  <a:pt x="995" y="270"/>
                </a:cubicBezTo>
                <a:cubicBezTo>
                  <a:pt x="993" y="270"/>
                  <a:pt x="993" y="270"/>
                  <a:pt x="993" y="270"/>
                </a:cubicBezTo>
                <a:cubicBezTo>
                  <a:pt x="989" y="267"/>
                  <a:pt x="989" y="267"/>
                  <a:pt x="989" y="267"/>
                </a:cubicBezTo>
                <a:cubicBezTo>
                  <a:pt x="991" y="272"/>
                  <a:pt x="991" y="272"/>
                  <a:pt x="991" y="272"/>
                </a:cubicBezTo>
                <a:cubicBezTo>
                  <a:pt x="987" y="272"/>
                  <a:pt x="987" y="272"/>
                  <a:pt x="987" y="272"/>
                </a:cubicBezTo>
                <a:cubicBezTo>
                  <a:pt x="987" y="268"/>
                  <a:pt x="987" y="268"/>
                  <a:pt x="987" y="268"/>
                </a:cubicBezTo>
                <a:cubicBezTo>
                  <a:pt x="987" y="268"/>
                  <a:pt x="987" y="268"/>
                  <a:pt x="987" y="268"/>
                </a:cubicBezTo>
                <a:cubicBezTo>
                  <a:pt x="986" y="254"/>
                  <a:pt x="986" y="254"/>
                  <a:pt x="986" y="254"/>
                </a:cubicBezTo>
                <a:cubicBezTo>
                  <a:pt x="984" y="250"/>
                  <a:pt x="984" y="250"/>
                  <a:pt x="984" y="250"/>
                </a:cubicBezTo>
                <a:cubicBezTo>
                  <a:pt x="984" y="250"/>
                  <a:pt x="984" y="250"/>
                  <a:pt x="984" y="250"/>
                </a:cubicBezTo>
                <a:cubicBezTo>
                  <a:pt x="988" y="249"/>
                  <a:pt x="988" y="249"/>
                  <a:pt x="988" y="249"/>
                </a:cubicBezTo>
                <a:cubicBezTo>
                  <a:pt x="988" y="246"/>
                  <a:pt x="988" y="246"/>
                  <a:pt x="988" y="246"/>
                </a:cubicBezTo>
                <a:cubicBezTo>
                  <a:pt x="987" y="244"/>
                  <a:pt x="987" y="244"/>
                  <a:pt x="987" y="244"/>
                </a:cubicBezTo>
                <a:cubicBezTo>
                  <a:pt x="984" y="244"/>
                  <a:pt x="984" y="244"/>
                  <a:pt x="984" y="244"/>
                </a:cubicBezTo>
                <a:cubicBezTo>
                  <a:pt x="984" y="243"/>
                  <a:pt x="984" y="243"/>
                  <a:pt x="984" y="243"/>
                </a:cubicBezTo>
                <a:cubicBezTo>
                  <a:pt x="987" y="242"/>
                  <a:pt x="987" y="242"/>
                  <a:pt x="987" y="242"/>
                </a:cubicBezTo>
                <a:cubicBezTo>
                  <a:pt x="987" y="239"/>
                  <a:pt x="987" y="239"/>
                  <a:pt x="987" y="239"/>
                </a:cubicBezTo>
                <a:cubicBezTo>
                  <a:pt x="986" y="237"/>
                  <a:pt x="986" y="237"/>
                  <a:pt x="986" y="237"/>
                </a:cubicBezTo>
                <a:cubicBezTo>
                  <a:pt x="986" y="236"/>
                  <a:pt x="986" y="236"/>
                  <a:pt x="986" y="236"/>
                </a:cubicBezTo>
                <a:cubicBezTo>
                  <a:pt x="985" y="234"/>
                  <a:pt x="985" y="234"/>
                  <a:pt x="985" y="234"/>
                </a:cubicBezTo>
                <a:cubicBezTo>
                  <a:pt x="986" y="231"/>
                  <a:pt x="986" y="231"/>
                  <a:pt x="986" y="231"/>
                </a:cubicBezTo>
                <a:cubicBezTo>
                  <a:pt x="986" y="228"/>
                  <a:pt x="986" y="228"/>
                  <a:pt x="986" y="228"/>
                </a:cubicBezTo>
                <a:cubicBezTo>
                  <a:pt x="979" y="237"/>
                  <a:pt x="979" y="237"/>
                  <a:pt x="979" y="237"/>
                </a:cubicBezTo>
                <a:cubicBezTo>
                  <a:pt x="979" y="241"/>
                  <a:pt x="979" y="241"/>
                  <a:pt x="979" y="241"/>
                </a:cubicBezTo>
                <a:cubicBezTo>
                  <a:pt x="980" y="243"/>
                  <a:pt x="980" y="243"/>
                  <a:pt x="980" y="243"/>
                </a:cubicBezTo>
                <a:cubicBezTo>
                  <a:pt x="981" y="244"/>
                  <a:pt x="981" y="244"/>
                  <a:pt x="981" y="244"/>
                </a:cubicBezTo>
                <a:cubicBezTo>
                  <a:pt x="979" y="244"/>
                  <a:pt x="979" y="244"/>
                  <a:pt x="979" y="244"/>
                </a:cubicBezTo>
                <a:cubicBezTo>
                  <a:pt x="978" y="246"/>
                  <a:pt x="978" y="246"/>
                  <a:pt x="978" y="246"/>
                </a:cubicBezTo>
                <a:cubicBezTo>
                  <a:pt x="978" y="250"/>
                  <a:pt x="978" y="250"/>
                  <a:pt x="978" y="250"/>
                </a:cubicBezTo>
                <a:cubicBezTo>
                  <a:pt x="980" y="251"/>
                  <a:pt x="980" y="251"/>
                  <a:pt x="980" y="251"/>
                </a:cubicBezTo>
                <a:cubicBezTo>
                  <a:pt x="980" y="256"/>
                  <a:pt x="980" y="256"/>
                  <a:pt x="980" y="256"/>
                </a:cubicBezTo>
                <a:cubicBezTo>
                  <a:pt x="983" y="256"/>
                  <a:pt x="983" y="256"/>
                  <a:pt x="983" y="256"/>
                </a:cubicBezTo>
                <a:cubicBezTo>
                  <a:pt x="983" y="261"/>
                  <a:pt x="983" y="261"/>
                  <a:pt x="983" y="261"/>
                </a:cubicBezTo>
                <a:cubicBezTo>
                  <a:pt x="979" y="278"/>
                  <a:pt x="979" y="278"/>
                  <a:pt x="979" y="278"/>
                </a:cubicBezTo>
                <a:cubicBezTo>
                  <a:pt x="979" y="285"/>
                  <a:pt x="979" y="285"/>
                  <a:pt x="979" y="285"/>
                </a:cubicBezTo>
                <a:cubicBezTo>
                  <a:pt x="981" y="287"/>
                  <a:pt x="981" y="287"/>
                  <a:pt x="981" y="287"/>
                </a:cubicBezTo>
                <a:cubicBezTo>
                  <a:pt x="981" y="295"/>
                  <a:pt x="981" y="295"/>
                  <a:pt x="981" y="295"/>
                </a:cubicBezTo>
                <a:cubicBezTo>
                  <a:pt x="983" y="299"/>
                  <a:pt x="983" y="299"/>
                  <a:pt x="983" y="299"/>
                </a:cubicBezTo>
                <a:cubicBezTo>
                  <a:pt x="981" y="309"/>
                  <a:pt x="981" y="309"/>
                  <a:pt x="981" y="309"/>
                </a:cubicBezTo>
                <a:cubicBezTo>
                  <a:pt x="981" y="314"/>
                  <a:pt x="981" y="314"/>
                  <a:pt x="981" y="314"/>
                </a:cubicBezTo>
                <a:cubicBezTo>
                  <a:pt x="983" y="314"/>
                  <a:pt x="983" y="314"/>
                  <a:pt x="983" y="314"/>
                </a:cubicBezTo>
                <a:cubicBezTo>
                  <a:pt x="983" y="315"/>
                  <a:pt x="983" y="315"/>
                  <a:pt x="983" y="315"/>
                </a:cubicBezTo>
                <a:cubicBezTo>
                  <a:pt x="983" y="324"/>
                  <a:pt x="983" y="324"/>
                  <a:pt x="983" y="324"/>
                </a:cubicBezTo>
                <a:cubicBezTo>
                  <a:pt x="985" y="324"/>
                  <a:pt x="985" y="324"/>
                  <a:pt x="985" y="324"/>
                </a:cubicBezTo>
                <a:cubicBezTo>
                  <a:pt x="985" y="333"/>
                  <a:pt x="985" y="333"/>
                  <a:pt x="985" y="333"/>
                </a:cubicBezTo>
                <a:cubicBezTo>
                  <a:pt x="983" y="340"/>
                  <a:pt x="983" y="340"/>
                  <a:pt x="983" y="340"/>
                </a:cubicBezTo>
                <a:cubicBezTo>
                  <a:pt x="983" y="359"/>
                  <a:pt x="983" y="359"/>
                  <a:pt x="983" y="359"/>
                </a:cubicBezTo>
                <a:cubicBezTo>
                  <a:pt x="979" y="359"/>
                  <a:pt x="979" y="359"/>
                  <a:pt x="979" y="359"/>
                </a:cubicBezTo>
                <a:cubicBezTo>
                  <a:pt x="979" y="364"/>
                  <a:pt x="979" y="364"/>
                  <a:pt x="979" y="364"/>
                </a:cubicBezTo>
                <a:cubicBezTo>
                  <a:pt x="974" y="364"/>
                  <a:pt x="974" y="364"/>
                  <a:pt x="974" y="364"/>
                </a:cubicBezTo>
                <a:cubicBezTo>
                  <a:pt x="976" y="371"/>
                  <a:pt x="976" y="371"/>
                  <a:pt x="976" y="371"/>
                </a:cubicBezTo>
                <a:cubicBezTo>
                  <a:pt x="980" y="371"/>
                  <a:pt x="980" y="371"/>
                  <a:pt x="980" y="371"/>
                </a:cubicBezTo>
                <a:cubicBezTo>
                  <a:pt x="975" y="380"/>
                  <a:pt x="975" y="380"/>
                  <a:pt x="975" y="380"/>
                </a:cubicBezTo>
                <a:cubicBezTo>
                  <a:pt x="975" y="380"/>
                  <a:pt x="973" y="363"/>
                  <a:pt x="954" y="353"/>
                </a:cubicBezTo>
                <a:cubicBezTo>
                  <a:pt x="952" y="352"/>
                  <a:pt x="951" y="351"/>
                  <a:pt x="949" y="351"/>
                </a:cubicBezTo>
                <a:cubicBezTo>
                  <a:pt x="940" y="340"/>
                  <a:pt x="924" y="342"/>
                  <a:pt x="924" y="342"/>
                </a:cubicBezTo>
                <a:cubicBezTo>
                  <a:pt x="924" y="334"/>
                  <a:pt x="924" y="334"/>
                  <a:pt x="924" y="334"/>
                </a:cubicBezTo>
                <a:cubicBezTo>
                  <a:pt x="921" y="335"/>
                  <a:pt x="921" y="335"/>
                  <a:pt x="921" y="335"/>
                </a:cubicBezTo>
                <a:cubicBezTo>
                  <a:pt x="920" y="331"/>
                  <a:pt x="918" y="329"/>
                  <a:pt x="916" y="328"/>
                </a:cubicBezTo>
                <a:cubicBezTo>
                  <a:pt x="916" y="270"/>
                  <a:pt x="916" y="270"/>
                  <a:pt x="916" y="270"/>
                </a:cubicBezTo>
                <a:cubicBezTo>
                  <a:pt x="895" y="270"/>
                  <a:pt x="895" y="270"/>
                  <a:pt x="895" y="270"/>
                </a:cubicBezTo>
                <a:cubicBezTo>
                  <a:pt x="895" y="313"/>
                  <a:pt x="895" y="313"/>
                  <a:pt x="895" y="313"/>
                </a:cubicBezTo>
                <a:cubicBezTo>
                  <a:pt x="894" y="313"/>
                  <a:pt x="894" y="313"/>
                  <a:pt x="894" y="313"/>
                </a:cubicBezTo>
                <a:cubicBezTo>
                  <a:pt x="894" y="331"/>
                  <a:pt x="894" y="331"/>
                  <a:pt x="894" y="331"/>
                </a:cubicBezTo>
                <a:cubicBezTo>
                  <a:pt x="893" y="332"/>
                  <a:pt x="893" y="332"/>
                  <a:pt x="893" y="332"/>
                </a:cubicBezTo>
                <a:cubicBezTo>
                  <a:pt x="887" y="332"/>
                  <a:pt x="887" y="332"/>
                  <a:pt x="887" y="332"/>
                </a:cubicBezTo>
                <a:cubicBezTo>
                  <a:pt x="887" y="164"/>
                  <a:pt x="887" y="164"/>
                  <a:pt x="887" y="164"/>
                </a:cubicBezTo>
                <a:cubicBezTo>
                  <a:pt x="861" y="164"/>
                  <a:pt x="861" y="164"/>
                  <a:pt x="861" y="164"/>
                </a:cubicBezTo>
                <a:cubicBezTo>
                  <a:pt x="861" y="299"/>
                  <a:pt x="861" y="299"/>
                  <a:pt x="861" y="299"/>
                </a:cubicBezTo>
                <a:cubicBezTo>
                  <a:pt x="858" y="299"/>
                  <a:pt x="856" y="300"/>
                  <a:pt x="854" y="301"/>
                </a:cubicBezTo>
                <a:cubicBezTo>
                  <a:pt x="854" y="179"/>
                  <a:pt x="854" y="179"/>
                  <a:pt x="854" y="179"/>
                </a:cubicBezTo>
                <a:cubicBezTo>
                  <a:pt x="834" y="159"/>
                  <a:pt x="834" y="159"/>
                  <a:pt x="834" y="159"/>
                </a:cubicBezTo>
                <a:cubicBezTo>
                  <a:pt x="811" y="178"/>
                  <a:pt x="811" y="178"/>
                  <a:pt x="811" y="178"/>
                </a:cubicBezTo>
                <a:cubicBezTo>
                  <a:pt x="811" y="284"/>
                  <a:pt x="811" y="284"/>
                  <a:pt x="811" y="284"/>
                </a:cubicBezTo>
                <a:cubicBezTo>
                  <a:pt x="807" y="283"/>
                  <a:pt x="804" y="284"/>
                  <a:pt x="802" y="285"/>
                </a:cubicBezTo>
                <a:cubicBezTo>
                  <a:pt x="802" y="86"/>
                  <a:pt x="802" y="86"/>
                  <a:pt x="802" y="86"/>
                </a:cubicBezTo>
                <a:cubicBezTo>
                  <a:pt x="788" y="86"/>
                  <a:pt x="788" y="86"/>
                  <a:pt x="788" y="86"/>
                </a:cubicBezTo>
                <a:cubicBezTo>
                  <a:pt x="788" y="83"/>
                  <a:pt x="788" y="83"/>
                  <a:pt x="788" y="83"/>
                </a:cubicBezTo>
                <a:cubicBezTo>
                  <a:pt x="799" y="83"/>
                  <a:pt x="799" y="83"/>
                  <a:pt x="799" y="83"/>
                </a:cubicBezTo>
                <a:cubicBezTo>
                  <a:pt x="802" y="82"/>
                  <a:pt x="802" y="82"/>
                  <a:pt x="802" y="82"/>
                </a:cubicBezTo>
                <a:cubicBezTo>
                  <a:pt x="802" y="80"/>
                  <a:pt x="802" y="80"/>
                  <a:pt x="802" y="80"/>
                </a:cubicBezTo>
                <a:cubicBezTo>
                  <a:pt x="799" y="78"/>
                  <a:pt x="799" y="78"/>
                  <a:pt x="799" y="78"/>
                </a:cubicBezTo>
                <a:cubicBezTo>
                  <a:pt x="788" y="77"/>
                  <a:pt x="788" y="77"/>
                  <a:pt x="788" y="77"/>
                </a:cubicBezTo>
                <a:cubicBezTo>
                  <a:pt x="786" y="0"/>
                  <a:pt x="786" y="0"/>
                  <a:pt x="786" y="0"/>
                </a:cubicBezTo>
                <a:cubicBezTo>
                  <a:pt x="784" y="77"/>
                  <a:pt x="784" y="77"/>
                  <a:pt x="784" y="77"/>
                </a:cubicBezTo>
                <a:cubicBezTo>
                  <a:pt x="773" y="77"/>
                  <a:pt x="773" y="77"/>
                  <a:pt x="773" y="77"/>
                </a:cubicBezTo>
                <a:cubicBezTo>
                  <a:pt x="770" y="79"/>
                  <a:pt x="770" y="79"/>
                  <a:pt x="770" y="79"/>
                </a:cubicBezTo>
                <a:cubicBezTo>
                  <a:pt x="770" y="82"/>
                  <a:pt x="770" y="82"/>
                  <a:pt x="770" y="82"/>
                </a:cubicBezTo>
                <a:cubicBezTo>
                  <a:pt x="773" y="83"/>
                  <a:pt x="773" y="83"/>
                  <a:pt x="773" y="83"/>
                </a:cubicBezTo>
                <a:cubicBezTo>
                  <a:pt x="784" y="83"/>
                  <a:pt x="784" y="83"/>
                  <a:pt x="784" y="83"/>
                </a:cubicBezTo>
                <a:cubicBezTo>
                  <a:pt x="784" y="85"/>
                  <a:pt x="784" y="85"/>
                  <a:pt x="784" y="85"/>
                </a:cubicBezTo>
                <a:cubicBezTo>
                  <a:pt x="769" y="85"/>
                  <a:pt x="769" y="85"/>
                  <a:pt x="769" y="85"/>
                </a:cubicBezTo>
                <a:cubicBezTo>
                  <a:pt x="769" y="276"/>
                  <a:pt x="769" y="276"/>
                  <a:pt x="769" y="276"/>
                </a:cubicBezTo>
                <a:cubicBezTo>
                  <a:pt x="764" y="271"/>
                  <a:pt x="764" y="271"/>
                  <a:pt x="764" y="271"/>
                </a:cubicBezTo>
                <a:cubicBezTo>
                  <a:pt x="754" y="282"/>
                  <a:pt x="754" y="282"/>
                  <a:pt x="754" y="282"/>
                </a:cubicBezTo>
                <a:cubicBezTo>
                  <a:pt x="754" y="294"/>
                  <a:pt x="754" y="294"/>
                  <a:pt x="754" y="294"/>
                </a:cubicBezTo>
                <a:cubicBezTo>
                  <a:pt x="752" y="294"/>
                  <a:pt x="752" y="294"/>
                  <a:pt x="752" y="294"/>
                </a:cubicBezTo>
                <a:cubicBezTo>
                  <a:pt x="752" y="324"/>
                  <a:pt x="752" y="324"/>
                  <a:pt x="752" y="324"/>
                </a:cubicBezTo>
                <a:cubicBezTo>
                  <a:pt x="749" y="324"/>
                  <a:pt x="749" y="324"/>
                  <a:pt x="749" y="324"/>
                </a:cubicBezTo>
                <a:cubicBezTo>
                  <a:pt x="749" y="337"/>
                  <a:pt x="749" y="337"/>
                  <a:pt x="749" y="337"/>
                </a:cubicBezTo>
                <a:cubicBezTo>
                  <a:pt x="743" y="337"/>
                  <a:pt x="743" y="337"/>
                  <a:pt x="743" y="337"/>
                </a:cubicBezTo>
                <a:cubicBezTo>
                  <a:pt x="743" y="268"/>
                  <a:pt x="743" y="268"/>
                  <a:pt x="743" y="268"/>
                </a:cubicBezTo>
                <a:cubicBezTo>
                  <a:pt x="736" y="268"/>
                  <a:pt x="736" y="268"/>
                  <a:pt x="736" y="268"/>
                </a:cubicBezTo>
                <a:cubicBezTo>
                  <a:pt x="736" y="247"/>
                  <a:pt x="736" y="247"/>
                  <a:pt x="736" y="247"/>
                </a:cubicBezTo>
                <a:cubicBezTo>
                  <a:pt x="724" y="247"/>
                  <a:pt x="724" y="247"/>
                  <a:pt x="724" y="247"/>
                </a:cubicBezTo>
                <a:cubicBezTo>
                  <a:pt x="724" y="268"/>
                  <a:pt x="724" y="268"/>
                  <a:pt x="724" y="268"/>
                </a:cubicBezTo>
                <a:cubicBezTo>
                  <a:pt x="722" y="268"/>
                  <a:pt x="722" y="268"/>
                  <a:pt x="722" y="268"/>
                </a:cubicBezTo>
                <a:cubicBezTo>
                  <a:pt x="722" y="287"/>
                  <a:pt x="722" y="287"/>
                  <a:pt x="722" y="287"/>
                </a:cubicBezTo>
                <a:cubicBezTo>
                  <a:pt x="703" y="287"/>
                  <a:pt x="703" y="287"/>
                  <a:pt x="703" y="287"/>
                </a:cubicBezTo>
                <a:cubicBezTo>
                  <a:pt x="703" y="290"/>
                  <a:pt x="703" y="290"/>
                  <a:pt x="703" y="290"/>
                </a:cubicBezTo>
                <a:cubicBezTo>
                  <a:pt x="701" y="290"/>
                  <a:pt x="699" y="290"/>
                  <a:pt x="699" y="290"/>
                </a:cubicBezTo>
                <a:cubicBezTo>
                  <a:pt x="699" y="291"/>
                  <a:pt x="699" y="291"/>
                  <a:pt x="699" y="291"/>
                </a:cubicBezTo>
                <a:cubicBezTo>
                  <a:pt x="697" y="291"/>
                  <a:pt x="697" y="291"/>
                  <a:pt x="697" y="291"/>
                </a:cubicBezTo>
                <a:cubicBezTo>
                  <a:pt x="697" y="277"/>
                  <a:pt x="697" y="277"/>
                  <a:pt x="697" y="277"/>
                </a:cubicBezTo>
                <a:cubicBezTo>
                  <a:pt x="694" y="277"/>
                  <a:pt x="694" y="277"/>
                  <a:pt x="694" y="277"/>
                </a:cubicBezTo>
                <a:cubicBezTo>
                  <a:pt x="694" y="271"/>
                  <a:pt x="694" y="271"/>
                  <a:pt x="694" y="271"/>
                </a:cubicBezTo>
                <a:cubicBezTo>
                  <a:pt x="669" y="271"/>
                  <a:pt x="669" y="271"/>
                  <a:pt x="669" y="271"/>
                </a:cubicBezTo>
                <a:cubicBezTo>
                  <a:pt x="669" y="303"/>
                  <a:pt x="669" y="303"/>
                  <a:pt x="669" y="303"/>
                </a:cubicBezTo>
                <a:cubicBezTo>
                  <a:pt x="661" y="303"/>
                  <a:pt x="661" y="303"/>
                  <a:pt x="661" y="303"/>
                </a:cubicBezTo>
                <a:cubicBezTo>
                  <a:pt x="661" y="329"/>
                  <a:pt x="661" y="329"/>
                  <a:pt x="661" y="329"/>
                </a:cubicBezTo>
                <a:cubicBezTo>
                  <a:pt x="656" y="329"/>
                  <a:pt x="656" y="329"/>
                  <a:pt x="656" y="329"/>
                </a:cubicBezTo>
                <a:cubicBezTo>
                  <a:pt x="656" y="324"/>
                  <a:pt x="656" y="324"/>
                  <a:pt x="656" y="324"/>
                </a:cubicBezTo>
                <a:cubicBezTo>
                  <a:pt x="649" y="324"/>
                  <a:pt x="649" y="324"/>
                  <a:pt x="649" y="324"/>
                </a:cubicBezTo>
                <a:cubicBezTo>
                  <a:pt x="649" y="321"/>
                  <a:pt x="649" y="321"/>
                  <a:pt x="649" y="321"/>
                </a:cubicBezTo>
                <a:cubicBezTo>
                  <a:pt x="645" y="321"/>
                  <a:pt x="645" y="321"/>
                  <a:pt x="645" y="321"/>
                </a:cubicBezTo>
                <a:cubicBezTo>
                  <a:pt x="645" y="317"/>
                  <a:pt x="645" y="317"/>
                  <a:pt x="645" y="317"/>
                </a:cubicBezTo>
                <a:cubicBezTo>
                  <a:pt x="641" y="317"/>
                  <a:pt x="641" y="317"/>
                  <a:pt x="641" y="317"/>
                </a:cubicBezTo>
                <a:cubicBezTo>
                  <a:pt x="641" y="329"/>
                  <a:pt x="641" y="329"/>
                  <a:pt x="641" y="329"/>
                </a:cubicBezTo>
                <a:cubicBezTo>
                  <a:pt x="638" y="329"/>
                  <a:pt x="638" y="329"/>
                  <a:pt x="638" y="329"/>
                </a:cubicBezTo>
                <a:cubicBezTo>
                  <a:pt x="638" y="306"/>
                  <a:pt x="638" y="306"/>
                  <a:pt x="638" y="306"/>
                </a:cubicBezTo>
                <a:cubicBezTo>
                  <a:pt x="631" y="268"/>
                  <a:pt x="631" y="268"/>
                  <a:pt x="631" y="268"/>
                </a:cubicBezTo>
                <a:cubicBezTo>
                  <a:pt x="625" y="306"/>
                  <a:pt x="625" y="306"/>
                  <a:pt x="625" y="306"/>
                </a:cubicBezTo>
                <a:cubicBezTo>
                  <a:pt x="625" y="328"/>
                  <a:pt x="625" y="328"/>
                  <a:pt x="625" y="328"/>
                </a:cubicBezTo>
                <a:cubicBezTo>
                  <a:pt x="623" y="328"/>
                  <a:pt x="623" y="328"/>
                  <a:pt x="623" y="328"/>
                </a:cubicBezTo>
                <a:cubicBezTo>
                  <a:pt x="623" y="260"/>
                  <a:pt x="623" y="260"/>
                  <a:pt x="623" y="260"/>
                </a:cubicBezTo>
                <a:cubicBezTo>
                  <a:pt x="591" y="260"/>
                  <a:pt x="591" y="260"/>
                  <a:pt x="591" y="260"/>
                </a:cubicBezTo>
                <a:cubicBezTo>
                  <a:pt x="591" y="274"/>
                  <a:pt x="591" y="274"/>
                  <a:pt x="591" y="274"/>
                </a:cubicBezTo>
                <a:cubicBezTo>
                  <a:pt x="586" y="274"/>
                  <a:pt x="586" y="274"/>
                  <a:pt x="586" y="274"/>
                </a:cubicBezTo>
                <a:cubicBezTo>
                  <a:pt x="586" y="301"/>
                  <a:pt x="586" y="301"/>
                  <a:pt x="586" y="301"/>
                </a:cubicBezTo>
                <a:cubicBezTo>
                  <a:pt x="585" y="301"/>
                  <a:pt x="585" y="301"/>
                  <a:pt x="585" y="301"/>
                </a:cubicBezTo>
                <a:cubicBezTo>
                  <a:pt x="582" y="290"/>
                  <a:pt x="582" y="290"/>
                  <a:pt x="582" y="290"/>
                </a:cubicBezTo>
                <a:cubicBezTo>
                  <a:pt x="579" y="301"/>
                  <a:pt x="579" y="301"/>
                  <a:pt x="579" y="301"/>
                </a:cubicBezTo>
                <a:cubicBezTo>
                  <a:pt x="571" y="301"/>
                  <a:pt x="571" y="301"/>
                  <a:pt x="571" y="301"/>
                </a:cubicBezTo>
                <a:cubicBezTo>
                  <a:pt x="571" y="290"/>
                  <a:pt x="571" y="276"/>
                  <a:pt x="571" y="276"/>
                </a:cubicBezTo>
                <a:cubicBezTo>
                  <a:pt x="565" y="276"/>
                  <a:pt x="565" y="276"/>
                  <a:pt x="565" y="276"/>
                </a:cubicBezTo>
                <a:cubicBezTo>
                  <a:pt x="565" y="281"/>
                  <a:pt x="565" y="281"/>
                  <a:pt x="565" y="281"/>
                </a:cubicBezTo>
                <a:cubicBezTo>
                  <a:pt x="547" y="281"/>
                  <a:pt x="547" y="281"/>
                  <a:pt x="547" y="281"/>
                </a:cubicBezTo>
                <a:cubicBezTo>
                  <a:pt x="547" y="277"/>
                  <a:pt x="547" y="277"/>
                  <a:pt x="547" y="277"/>
                </a:cubicBezTo>
                <a:cubicBezTo>
                  <a:pt x="539" y="277"/>
                  <a:pt x="539" y="277"/>
                  <a:pt x="539" y="277"/>
                </a:cubicBezTo>
                <a:cubicBezTo>
                  <a:pt x="539" y="283"/>
                  <a:pt x="539" y="283"/>
                  <a:pt x="539" y="283"/>
                </a:cubicBezTo>
                <a:cubicBezTo>
                  <a:pt x="533" y="283"/>
                  <a:pt x="533" y="283"/>
                  <a:pt x="533" y="283"/>
                </a:cubicBezTo>
                <a:cubicBezTo>
                  <a:pt x="533" y="279"/>
                  <a:pt x="533" y="279"/>
                  <a:pt x="533" y="279"/>
                </a:cubicBezTo>
                <a:cubicBezTo>
                  <a:pt x="526" y="279"/>
                  <a:pt x="526" y="279"/>
                  <a:pt x="526" y="279"/>
                </a:cubicBezTo>
                <a:cubicBezTo>
                  <a:pt x="526" y="302"/>
                  <a:pt x="526" y="302"/>
                  <a:pt x="526" y="302"/>
                </a:cubicBezTo>
                <a:cubicBezTo>
                  <a:pt x="523" y="302"/>
                  <a:pt x="519" y="302"/>
                  <a:pt x="518" y="301"/>
                </a:cubicBezTo>
                <a:cubicBezTo>
                  <a:pt x="519" y="303"/>
                  <a:pt x="518" y="315"/>
                  <a:pt x="518" y="315"/>
                </a:cubicBezTo>
                <a:cubicBezTo>
                  <a:pt x="513" y="315"/>
                  <a:pt x="513" y="315"/>
                  <a:pt x="513" y="315"/>
                </a:cubicBezTo>
                <a:cubicBezTo>
                  <a:pt x="513" y="330"/>
                  <a:pt x="513" y="330"/>
                  <a:pt x="513" y="330"/>
                </a:cubicBezTo>
                <a:cubicBezTo>
                  <a:pt x="509" y="330"/>
                  <a:pt x="509" y="330"/>
                  <a:pt x="509" y="330"/>
                </a:cubicBezTo>
                <a:cubicBezTo>
                  <a:pt x="509" y="307"/>
                  <a:pt x="509" y="307"/>
                  <a:pt x="509" y="307"/>
                </a:cubicBezTo>
                <a:cubicBezTo>
                  <a:pt x="505" y="298"/>
                  <a:pt x="505" y="298"/>
                  <a:pt x="505" y="298"/>
                </a:cubicBezTo>
                <a:cubicBezTo>
                  <a:pt x="500" y="308"/>
                  <a:pt x="500" y="308"/>
                  <a:pt x="500" y="308"/>
                </a:cubicBezTo>
                <a:cubicBezTo>
                  <a:pt x="500" y="325"/>
                  <a:pt x="500" y="325"/>
                  <a:pt x="500" y="325"/>
                </a:cubicBezTo>
                <a:cubicBezTo>
                  <a:pt x="497" y="325"/>
                  <a:pt x="497" y="325"/>
                  <a:pt x="497" y="325"/>
                </a:cubicBezTo>
                <a:cubicBezTo>
                  <a:pt x="497" y="263"/>
                  <a:pt x="497" y="263"/>
                  <a:pt x="497" y="263"/>
                </a:cubicBezTo>
                <a:cubicBezTo>
                  <a:pt x="473" y="263"/>
                  <a:pt x="473" y="263"/>
                  <a:pt x="473" y="263"/>
                </a:cubicBezTo>
                <a:cubicBezTo>
                  <a:pt x="473" y="273"/>
                  <a:pt x="473" y="273"/>
                  <a:pt x="473" y="273"/>
                </a:cubicBezTo>
                <a:cubicBezTo>
                  <a:pt x="471" y="273"/>
                  <a:pt x="471" y="273"/>
                  <a:pt x="471" y="273"/>
                </a:cubicBezTo>
                <a:cubicBezTo>
                  <a:pt x="471" y="294"/>
                  <a:pt x="471" y="294"/>
                  <a:pt x="471" y="294"/>
                </a:cubicBezTo>
                <a:cubicBezTo>
                  <a:pt x="462" y="294"/>
                  <a:pt x="462" y="294"/>
                  <a:pt x="462" y="294"/>
                </a:cubicBezTo>
                <a:cubicBezTo>
                  <a:pt x="462" y="264"/>
                  <a:pt x="462" y="264"/>
                  <a:pt x="462" y="264"/>
                </a:cubicBezTo>
                <a:cubicBezTo>
                  <a:pt x="447" y="264"/>
                  <a:pt x="447" y="264"/>
                  <a:pt x="447" y="264"/>
                </a:cubicBezTo>
                <a:cubicBezTo>
                  <a:pt x="447" y="240"/>
                  <a:pt x="447" y="240"/>
                  <a:pt x="447" y="240"/>
                </a:cubicBezTo>
                <a:cubicBezTo>
                  <a:pt x="428" y="240"/>
                  <a:pt x="428" y="240"/>
                  <a:pt x="428" y="240"/>
                </a:cubicBezTo>
                <a:cubicBezTo>
                  <a:pt x="428" y="252"/>
                  <a:pt x="428" y="252"/>
                  <a:pt x="428" y="252"/>
                </a:cubicBezTo>
                <a:cubicBezTo>
                  <a:pt x="410" y="252"/>
                  <a:pt x="410" y="252"/>
                  <a:pt x="410" y="252"/>
                </a:cubicBezTo>
                <a:cubicBezTo>
                  <a:pt x="410" y="299"/>
                  <a:pt x="410" y="299"/>
                  <a:pt x="410" y="299"/>
                </a:cubicBezTo>
                <a:cubicBezTo>
                  <a:pt x="408" y="299"/>
                  <a:pt x="408" y="299"/>
                  <a:pt x="408" y="299"/>
                </a:cubicBezTo>
                <a:cubicBezTo>
                  <a:pt x="408" y="319"/>
                  <a:pt x="408" y="319"/>
                  <a:pt x="408" y="319"/>
                </a:cubicBezTo>
                <a:cubicBezTo>
                  <a:pt x="407" y="321"/>
                  <a:pt x="407" y="321"/>
                  <a:pt x="407" y="321"/>
                </a:cubicBezTo>
                <a:cubicBezTo>
                  <a:pt x="407" y="171"/>
                  <a:pt x="407" y="171"/>
                  <a:pt x="407" y="171"/>
                </a:cubicBezTo>
                <a:cubicBezTo>
                  <a:pt x="403" y="171"/>
                  <a:pt x="403" y="171"/>
                  <a:pt x="403" y="171"/>
                </a:cubicBezTo>
                <a:cubicBezTo>
                  <a:pt x="403" y="146"/>
                  <a:pt x="403" y="146"/>
                  <a:pt x="403" y="146"/>
                </a:cubicBezTo>
                <a:cubicBezTo>
                  <a:pt x="400" y="146"/>
                  <a:pt x="400" y="146"/>
                  <a:pt x="400" y="146"/>
                </a:cubicBezTo>
                <a:cubicBezTo>
                  <a:pt x="400" y="136"/>
                  <a:pt x="400" y="136"/>
                  <a:pt x="400" y="136"/>
                </a:cubicBezTo>
                <a:cubicBezTo>
                  <a:pt x="396" y="136"/>
                  <a:pt x="396" y="136"/>
                  <a:pt x="396" y="136"/>
                </a:cubicBezTo>
                <a:cubicBezTo>
                  <a:pt x="396" y="132"/>
                  <a:pt x="396" y="132"/>
                  <a:pt x="396" y="132"/>
                </a:cubicBezTo>
                <a:cubicBezTo>
                  <a:pt x="393" y="132"/>
                  <a:pt x="393" y="132"/>
                  <a:pt x="393" y="132"/>
                </a:cubicBezTo>
                <a:cubicBezTo>
                  <a:pt x="393" y="126"/>
                  <a:pt x="393" y="126"/>
                  <a:pt x="393" y="126"/>
                </a:cubicBezTo>
                <a:cubicBezTo>
                  <a:pt x="389" y="127"/>
                  <a:pt x="389" y="127"/>
                  <a:pt x="389" y="127"/>
                </a:cubicBezTo>
                <a:cubicBezTo>
                  <a:pt x="389" y="124"/>
                  <a:pt x="389" y="124"/>
                  <a:pt x="389" y="124"/>
                </a:cubicBezTo>
                <a:cubicBezTo>
                  <a:pt x="387" y="124"/>
                  <a:pt x="387" y="124"/>
                  <a:pt x="387" y="124"/>
                </a:cubicBezTo>
                <a:cubicBezTo>
                  <a:pt x="387" y="124"/>
                  <a:pt x="387" y="100"/>
                  <a:pt x="387" y="95"/>
                </a:cubicBezTo>
                <a:cubicBezTo>
                  <a:pt x="388" y="90"/>
                  <a:pt x="382" y="90"/>
                  <a:pt x="382" y="90"/>
                </a:cubicBezTo>
                <a:cubicBezTo>
                  <a:pt x="382" y="77"/>
                  <a:pt x="382" y="77"/>
                  <a:pt x="382" y="77"/>
                </a:cubicBezTo>
                <a:cubicBezTo>
                  <a:pt x="381" y="77"/>
                  <a:pt x="381" y="77"/>
                  <a:pt x="381" y="77"/>
                </a:cubicBezTo>
                <a:cubicBezTo>
                  <a:pt x="381" y="90"/>
                  <a:pt x="381" y="90"/>
                  <a:pt x="381" y="90"/>
                </a:cubicBezTo>
                <a:cubicBezTo>
                  <a:pt x="375" y="90"/>
                  <a:pt x="375" y="95"/>
                  <a:pt x="375" y="95"/>
                </a:cubicBezTo>
                <a:cubicBezTo>
                  <a:pt x="375" y="126"/>
                  <a:pt x="375" y="126"/>
                  <a:pt x="375" y="126"/>
                </a:cubicBezTo>
                <a:cubicBezTo>
                  <a:pt x="370" y="126"/>
                  <a:pt x="370" y="126"/>
                  <a:pt x="370" y="126"/>
                </a:cubicBezTo>
                <a:cubicBezTo>
                  <a:pt x="370" y="131"/>
                  <a:pt x="370" y="131"/>
                  <a:pt x="370" y="131"/>
                </a:cubicBezTo>
                <a:cubicBezTo>
                  <a:pt x="366" y="131"/>
                  <a:pt x="366" y="131"/>
                  <a:pt x="366" y="131"/>
                </a:cubicBezTo>
                <a:cubicBezTo>
                  <a:pt x="366" y="136"/>
                  <a:pt x="366" y="136"/>
                  <a:pt x="366" y="136"/>
                </a:cubicBezTo>
                <a:cubicBezTo>
                  <a:pt x="362" y="137"/>
                  <a:pt x="362" y="137"/>
                  <a:pt x="362" y="137"/>
                </a:cubicBezTo>
                <a:cubicBezTo>
                  <a:pt x="362" y="145"/>
                  <a:pt x="362" y="145"/>
                  <a:pt x="362" y="145"/>
                </a:cubicBezTo>
                <a:cubicBezTo>
                  <a:pt x="359" y="146"/>
                  <a:pt x="359" y="146"/>
                  <a:pt x="359" y="146"/>
                </a:cubicBezTo>
                <a:cubicBezTo>
                  <a:pt x="359" y="171"/>
                  <a:pt x="359" y="171"/>
                  <a:pt x="359" y="171"/>
                </a:cubicBezTo>
                <a:cubicBezTo>
                  <a:pt x="358" y="171"/>
                  <a:pt x="358" y="171"/>
                  <a:pt x="358" y="171"/>
                </a:cubicBezTo>
                <a:cubicBezTo>
                  <a:pt x="358" y="296"/>
                  <a:pt x="358" y="296"/>
                  <a:pt x="358" y="296"/>
                </a:cubicBezTo>
                <a:cubicBezTo>
                  <a:pt x="355" y="298"/>
                  <a:pt x="355" y="298"/>
                  <a:pt x="355" y="298"/>
                </a:cubicBezTo>
                <a:cubicBezTo>
                  <a:pt x="355" y="301"/>
                  <a:pt x="355" y="301"/>
                  <a:pt x="355" y="301"/>
                </a:cubicBezTo>
                <a:cubicBezTo>
                  <a:pt x="354" y="301"/>
                  <a:pt x="354" y="301"/>
                  <a:pt x="354" y="301"/>
                </a:cubicBezTo>
                <a:cubicBezTo>
                  <a:pt x="354" y="308"/>
                  <a:pt x="354" y="308"/>
                  <a:pt x="354" y="308"/>
                </a:cubicBezTo>
                <a:cubicBezTo>
                  <a:pt x="350" y="308"/>
                  <a:pt x="350" y="308"/>
                  <a:pt x="350" y="308"/>
                </a:cubicBezTo>
                <a:cubicBezTo>
                  <a:pt x="350" y="237"/>
                  <a:pt x="350" y="237"/>
                  <a:pt x="350" y="237"/>
                </a:cubicBezTo>
                <a:cubicBezTo>
                  <a:pt x="331" y="237"/>
                  <a:pt x="331" y="237"/>
                  <a:pt x="331" y="237"/>
                </a:cubicBezTo>
                <a:cubicBezTo>
                  <a:pt x="331" y="313"/>
                  <a:pt x="331" y="313"/>
                  <a:pt x="331" y="313"/>
                </a:cubicBezTo>
                <a:cubicBezTo>
                  <a:pt x="330" y="313"/>
                  <a:pt x="330" y="313"/>
                  <a:pt x="330" y="313"/>
                </a:cubicBezTo>
                <a:cubicBezTo>
                  <a:pt x="321" y="304"/>
                  <a:pt x="321" y="304"/>
                  <a:pt x="321" y="304"/>
                </a:cubicBezTo>
                <a:cubicBezTo>
                  <a:pt x="321" y="251"/>
                  <a:pt x="321" y="251"/>
                  <a:pt x="321" y="251"/>
                </a:cubicBezTo>
                <a:cubicBezTo>
                  <a:pt x="321" y="243"/>
                  <a:pt x="321" y="243"/>
                  <a:pt x="321" y="243"/>
                </a:cubicBezTo>
                <a:cubicBezTo>
                  <a:pt x="315" y="243"/>
                  <a:pt x="315" y="243"/>
                  <a:pt x="315" y="243"/>
                </a:cubicBezTo>
                <a:cubicBezTo>
                  <a:pt x="315" y="237"/>
                  <a:pt x="315" y="237"/>
                  <a:pt x="315" y="237"/>
                </a:cubicBezTo>
                <a:cubicBezTo>
                  <a:pt x="300" y="237"/>
                  <a:pt x="300" y="237"/>
                  <a:pt x="300" y="237"/>
                </a:cubicBezTo>
                <a:cubicBezTo>
                  <a:pt x="300" y="202"/>
                  <a:pt x="300" y="202"/>
                  <a:pt x="300" y="202"/>
                </a:cubicBezTo>
                <a:cubicBezTo>
                  <a:pt x="287" y="202"/>
                  <a:pt x="287" y="202"/>
                  <a:pt x="287" y="202"/>
                </a:cubicBezTo>
                <a:cubicBezTo>
                  <a:pt x="287" y="275"/>
                  <a:pt x="287" y="275"/>
                  <a:pt x="287" y="275"/>
                </a:cubicBezTo>
                <a:cubicBezTo>
                  <a:pt x="274" y="275"/>
                  <a:pt x="274" y="275"/>
                  <a:pt x="274" y="275"/>
                </a:cubicBezTo>
                <a:cubicBezTo>
                  <a:pt x="274" y="213"/>
                  <a:pt x="274" y="213"/>
                  <a:pt x="274" y="213"/>
                </a:cubicBezTo>
                <a:cubicBezTo>
                  <a:pt x="258" y="213"/>
                  <a:pt x="258" y="213"/>
                  <a:pt x="258" y="213"/>
                </a:cubicBezTo>
                <a:cubicBezTo>
                  <a:pt x="258" y="308"/>
                  <a:pt x="258" y="308"/>
                  <a:pt x="258" y="308"/>
                </a:cubicBezTo>
                <a:cubicBezTo>
                  <a:pt x="254" y="308"/>
                  <a:pt x="254" y="308"/>
                  <a:pt x="254" y="308"/>
                </a:cubicBezTo>
                <a:cubicBezTo>
                  <a:pt x="254" y="302"/>
                  <a:pt x="254" y="302"/>
                  <a:pt x="254" y="302"/>
                </a:cubicBezTo>
                <a:cubicBezTo>
                  <a:pt x="247" y="303"/>
                  <a:pt x="247" y="303"/>
                  <a:pt x="247" y="303"/>
                </a:cubicBezTo>
                <a:cubicBezTo>
                  <a:pt x="247" y="295"/>
                  <a:pt x="247" y="295"/>
                  <a:pt x="247" y="295"/>
                </a:cubicBezTo>
                <a:cubicBezTo>
                  <a:pt x="247" y="295"/>
                  <a:pt x="247" y="295"/>
                  <a:pt x="247" y="295"/>
                </a:cubicBezTo>
                <a:cubicBezTo>
                  <a:pt x="247" y="290"/>
                  <a:pt x="247" y="290"/>
                  <a:pt x="247" y="290"/>
                </a:cubicBezTo>
                <a:cubicBezTo>
                  <a:pt x="241" y="290"/>
                  <a:pt x="241" y="290"/>
                  <a:pt x="241" y="290"/>
                </a:cubicBezTo>
                <a:cubicBezTo>
                  <a:pt x="241" y="285"/>
                  <a:pt x="241" y="285"/>
                  <a:pt x="241" y="285"/>
                </a:cubicBezTo>
                <a:cubicBezTo>
                  <a:pt x="239" y="285"/>
                  <a:pt x="239" y="285"/>
                  <a:pt x="239" y="285"/>
                </a:cubicBezTo>
                <a:cubicBezTo>
                  <a:pt x="239" y="243"/>
                  <a:pt x="239" y="243"/>
                  <a:pt x="239" y="243"/>
                </a:cubicBezTo>
                <a:cubicBezTo>
                  <a:pt x="216" y="243"/>
                  <a:pt x="216" y="243"/>
                  <a:pt x="216" y="243"/>
                </a:cubicBezTo>
                <a:cubicBezTo>
                  <a:pt x="216" y="282"/>
                  <a:pt x="216" y="282"/>
                  <a:pt x="216" y="282"/>
                </a:cubicBezTo>
                <a:cubicBezTo>
                  <a:pt x="212" y="282"/>
                  <a:pt x="212" y="282"/>
                  <a:pt x="212" y="282"/>
                </a:cubicBezTo>
                <a:cubicBezTo>
                  <a:pt x="212" y="243"/>
                  <a:pt x="212" y="243"/>
                  <a:pt x="212" y="243"/>
                </a:cubicBezTo>
                <a:cubicBezTo>
                  <a:pt x="192" y="243"/>
                  <a:pt x="192" y="243"/>
                  <a:pt x="192" y="243"/>
                </a:cubicBezTo>
                <a:cubicBezTo>
                  <a:pt x="192" y="275"/>
                  <a:pt x="192" y="275"/>
                  <a:pt x="192" y="275"/>
                </a:cubicBezTo>
                <a:cubicBezTo>
                  <a:pt x="185" y="275"/>
                  <a:pt x="185" y="275"/>
                  <a:pt x="185" y="275"/>
                </a:cubicBezTo>
                <a:cubicBezTo>
                  <a:pt x="185" y="288"/>
                  <a:pt x="185" y="288"/>
                  <a:pt x="185" y="288"/>
                </a:cubicBezTo>
                <a:cubicBezTo>
                  <a:pt x="183" y="287"/>
                  <a:pt x="183" y="287"/>
                  <a:pt x="183" y="287"/>
                </a:cubicBezTo>
                <a:cubicBezTo>
                  <a:pt x="180" y="290"/>
                  <a:pt x="180" y="290"/>
                  <a:pt x="180" y="290"/>
                </a:cubicBezTo>
                <a:cubicBezTo>
                  <a:pt x="180" y="295"/>
                  <a:pt x="180" y="295"/>
                  <a:pt x="180" y="295"/>
                </a:cubicBezTo>
                <a:cubicBezTo>
                  <a:pt x="177" y="296"/>
                  <a:pt x="177" y="296"/>
                  <a:pt x="177" y="296"/>
                </a:cubicBezTo>
                <a:cubicBezTo>
                  <a:pt x="177" y="324"/>
                  <a:pt x="177" y="324"/>
                  <a:pt x="177" y="324"/>
                </a:cubicBezTo>
                <a:cubicBezTo>
                  <a:pt x="173" y="324"/>
                  <a:pt x="173" y="324"/>
                  <a:pt x="173" y="324"/>
                </a:cubicBezTo>
                <a:cubicBezTo>
                  <a:pt x="173" y="234"/>
                  <a:pt x="173" y="234"/>
                  <a:pt x="173" y="234"/>
                </a:cubicBezTo>
                <a:cubicBezTo>
                  <a:pt x="171" y="233"/>
                  <a:pt x="171" y="233"/>
                  <a:pt x="171" y="233"/>
                </a:cubicBezTo>
                <a:cubicBezTo>
                  <a:pt x="171" y="223"/>
                  <a:pt x="171" y="223"/>
                  <a:pt x="171" y="223"/>
                </a:cubicBezTo>
                <a:cubicBezTo>
                  <a:pt x="167" y="219"/>
                  <a:pt x="167" y="219"/>
                  <a:pt x="167" y="219"/>
                </a:cubicBezTo>
                <a:cubicBezTo>
                  <a:pt x="167" y="196"/>
                  <a:pt x="167" y="196"/>
                  <a:pt x="167" y="196"/>
                </a:cubicBezTo>
                <a:cubicBezTo>
                  <a:pt x="162" y="191"/>
                  <a:pt x="162" y="191"/>
                  <a:pt x="162" y="191"/>
                </a:cubicBezTo>
                <a:cubicBezTo>
                  <a:pt x="162" y="184"/>
                  <a:pt x="162" y="184"/>
                  <a:pt x="162" y="184"/>
                </a:cubicBezTo>
                <a:cubicBezTo>
                  <a:pt x="161" y="183"/>
                  <a:pt x="161" y="183"/>
                  <a:pt x="161" y="183"/>
                </a:cubicBezTo>
                <a:cubicBezTo>
                  <a:pt x="161" y="177"/>
                  <a:pt x="161" y="177"/>
                  <a:pt x="161" y="177"/>
                </a:cubicBezTo>
                <a:cubicBezTo>
                  <a:pt x="160" y="176"/>
                  <a:pt x="160" y="176"/>
                  <a:pt x="160" y="176"/>
                </a:cubicBezTo>
                <a:cubicBezTo>
                  <a:pt x="160" y="169"/>
                  <a:pt x="160" y="169"/>
                  <a:pt x="160" y="1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8" y="161"/>
                  <a:pt x="158" y="161"/>
                  <a:pt x="158" y="161"/>
                </a:cubicBezTo>
                <a:cubicBezTo>
                  <a:pt x="157" y="160"/>
                  <a:pt x="157" y="160"/>
                  <a:pt x="157" y="160"/>
                </a:cubicBezTo>
                <a:cubicBezTo>
                  <a:pt x="157" y="155"/>
                  <a:pt x="157" y="155"/>
                  <a:pt x="157" y="155"/>
                </a:cubicBezTo>
                <a:cubicBezTo>
                  <a:pt x="155" y="154"/>
                  <a:pt x="155" y="154"/>
                  <a:pt x="155" y="154"/>
                </a:cubicBezTo>
                <a:cubicBezTo>
                  <a:pt x="155" y="150"/>
                  <a:pt x="155" y="150"/>
                  <a:pt x="155" y="150"/>
                </a:cubicBezTo>
                <a:cubicBezTo>
                  <a:pt x="154" y="146"/>
                  <a:pt x="154" y="146"/>
                  <a:pt x="154" y="146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3" y="146"/>
                  <a:pt x="153" y="146"/>
                  <a:pt x="153" y="146"/>
                </a:cubicBezTo>
                <a:cubicBezTo>
                  <a:pt x="152" y="146"/>
                  <a:pt x="152" y="146"/>
                  <a:pt x="152" y="146"/>
                </a:cubicBezTo>
                <a:cubicBezTo>
                  <a:pt x="152" y="153"/>
                  <a:pt x="152" y="153"/>
                  <a:pt x="152" y="153"/>
                </a:cubicBezTo>
                <a:cubicBezTo>
                  <a:pt x="149" y="159"/>
                  <a:pt x="149" y="159"/>
                  <a:pt x="149" y="159"/>
                </a:cubicBezTo>
                <a:cubicBezTo>
                  <a:pt x="149" y="164"/>
                  <a:pt x="149" y="164"/>
                  <a:pt x="149" y="164"/>
                </a:cubicBezTo>
                <a:cubicBezTo>
                  <a:pt x="146" y="168"/>
                  <a:pt x="146" y="168"/>
                  <a:pt x="146" y="168"/>
                </a:cubicBezTo>
                <a:cubicBezTo>
                  <a:pt x="146" y="175"/>
                  <a:pt x="146" y="175"/>
                  <a:pt x="146" y="175"/>
                </a:cubicBezTo>
                <a:cubicBezTo>
                  <a:pt x="144" y="175"/>
                  <a:pt x="144" y="175"/>
                  <a:pt x="144" y="175"/>
                </a:cubicBezTo>
                <a:cubicBezTo>
                  <a:pt x="144" y="182"/>
                  <a:pt x="144" y="182"/>
                  <a:pt x="144" y="182"/>
                </a:cubicBezTo>
                <a:cubicBezTo>
                  <a:pt x="142" y="184"/>
                  <a:pt x="142" y="184"/>
                  <a:pt x="142" y="184"/>
                </a:cubicBezTo>
                <a:cubicBezTo>
                  <a:pt x="142" y="190"/>
                  <a:pt x="142" y="190"/>
                  <a:pt x="142" y="190"/>
                </a:cubicBezTo>
                <a:cubicBezTo>
                  <a:pt x="141" y="191"/>
                  <a:pt x="141" y="191"/>
                  <a:pt x="141" y="191"/>
                </a:cubicBezTo>
                <a:cubicBezTo>
                  <a:pt x="141" y="198"/>
                  <a:pt x="141" y="198"/>
                  <a:pt x="141" y="198"/>
                </a:cubicBezTo>
                <a:cubicBezTo>
                  <a:pt x="140" y="198"/>
                  <a:pt x="140" y="198"/>
                  <a:pt x="140" y="198"/>
                </a:cubicBezTo>
                <a:cubicBezTo>
                  <a:pt x="140" y="220"/>
                  <a:pt x="140" y="220"/>
                  <a:pt x="140" y="220"/>
                </a:cubicBezTo>
                <a:cubicBezTo>
                  <a:pt x="137" y="220"/>
                  <a:pt x="137" y="220"/>
                  <a:pt x="137" y="220"/>
                </a:cubicBezTo>
                <a:cubicBezTo>
                  <a:pt x="137" y="225"/>
                  <a:pt x="137" y="225"/>
                  <a:pt x="137" y="225"/>
                </a:cubicBezTo>
                <a:cubicBezTo>
                  <a:pt x="133" y="225"/>
                  <a:pt x="133" y="225"/>
                  <a:pt x="133" y="225"/>
                </a:cubicBezTo>
                <a:cubicBezTo>
                  <a:pt x="133" y="320"/>
                  <a:pt x="133" y="320"/>
                  <a:pt x="133" y="320"/>
                </a:cubicBezTo>
                <a:cubicBezTo>
                  <a:pt x="129" y="320"/>
                  <a:pt x="129" y="320"/>
                  <a:pt x="129" y="320"/>
                </a:cubicBezTo>
                <a:cubicBezTo>
                  <a:pt x="129" y="315"/>
                  <a:pt x="129" y="315"/>
                  <a:pt x="129" y="315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26" y="268"/>
                  <a:pt x="126" y="268"/>
                  <a:pt x="126" y="268"/>
                </a:cubicBezTo>
                <a:cubicBezTo>
                  <a:pt x="86" y="268"/>
                  <a:pt x="86" y="268"/>
                  <a:pt x="86" y="268"/>
                </a:cubicBezTo>
                <a:cubicBezTo>
                  <a:pt x="86" y="328"/>
                  <a:pt x="86" y="328"/>
                  <a:pt x="86" y="328"/>
                </a:cubicBezTo>
                <a:cubicBezTo>
                  <a:pt x="83" y="328"/>
                  <a:pt x="79" y="328"/>
                  <a:pt x="79" y="327"/>
                </a:cubicBezTo>
                <a:cubicBezTo>
                  <a:pt x="79" y="327"/>
                  <a:pt x="79" y="331"/>
                  <a:pt x="79" y="336"/>
                </a:cubicBezTo>
                <a:cubicBezTo>
                  <a:pt x="78" y="338"/>
                  <a:pt x="78" y="338"/>
                  <a:pt x="78" y="338"/>
                </a:cubicBezTo>
                <a:cubicBezTo>
                  <a:pt x="78" y="308"/>
                  <a:pt x="78" y="308"/>
                  <a:pt x="78" y="308"/>
                </a:cubicBezTo>
                <a:cubicBezTo>
                  <a:pt x="66" y="308"/>
                  <a:pt x="66" y="308"/>
                  <a:pt x="66" y="308"/>
                </a:cubicBezTo>
                <a:cubicBezTo>
                  <a:pt x="66" y="339"/>
                  <a:pt x="66" y="339"/>
                  <a:pt x="66" y="339"/>
                </a:cubicBezTo>
                <a:cubicBezTo>
                  <a:pt x="60" y="339"/>
                  <a:pt x="60" y="339"/>
                  <a:pt x="60" y="339"/>
                </a:cubicBezTo>
                <a:cubicBezTo>
                  <a:pt x="60" y="301"/>
                  <a:pt x="60" y="301"/>
                  <a:pt x="60" y="301"/>
                </a:cubicBezTo>
                <a:cubicBezTo>
                  <a:pt x="33" y="301"/>
                  <a:pt x="33" y="301"/>
                  <a:pt x="33" y="301"/>
                </a:cubicBezTo>
                <a:cubicBezTo>
                  <a:pt x="33" y="353"/>
                  <a:pt x="33" y="353"/>
                  <a:pt x="33" y="353"/>
                </a:cubicBezTo>
                <a:cubicBezTo>
                  <a:pt x="27" y="353"/>
                  <a:pt x="27" y="353"/>
                  <a:pt x="27" y="353"/>
                </a:cubicBezTo>
                <a:cubicBezTo>
                  <a:pt x="27" y="326"/>
                  <a:pt x="27" y="326"/>
                  <a:pt x="27" y="326"/>
                </a:cubicBezTo>
                <a:cubicBezTo>
                  <a:pt x="0" y="326"/>
                  <a:pt x="0" y="326"/>
                  <a:pt x="0" y="326"/>
                </a:cubicBezTo>
                <a:cubicBezTo>
                  <a:pt x="0" y="345"/>
                  <a:pt x="0" y="345"/>
                  <a:pt x="0" y="345"/>
                </a:cubicBezTo>
                <a:cubicBezTo>
                  <a:pt x="0" y="396"/>
                  <a:pt x="0" y="396"/>
                  <a:pt x="0" y="396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6" y="375"/>
                  <a:pt x="1020" y="370"/>
                  <a:pt x="1020" y="37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65000"/>
                  <a:alpha val="0"/>
                </a:schemeClr>
              </a:gs>
              <a:gs pos="76000">
                <a:schemeClr val="tx1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5271091" y="6341628"/>
            <a:ext cx="1649811" cy="2769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200" dirty="0" smtClean="0">
                <a:gradFill flip="none" rotWithShape="1">
                  <a:gsLst>
                    <a:gs pos="0">
                      <a:schemeClr val="bg1">
                        <a:lumMod val="65000"/>
                        <a:alpha val="78000"/>
                      </a:schemeClr>
                    </a:gs>
                    <a:gs pos="76000">
                      <a:schemeClr val="tx1">
                        <a:lumMod val="75000"/>
                        <a:lumOff val="25000"/>
                      </a:schemeClr>
                    </a:gs>
                  </a:gsLst>
                  <a:lin ang="16200000" scaled="1"/>
                  <a:tileRect/>
                </a:gradFill>
                <a:latin typeface="Century Gothic" panose="020B0502020202020204" pitchFamily="34" charset="0"/>
              </a:rPr>
              <a:t>WWW.IBAOTU.COM</a:t>
            </a:r>
            <a:endParaRPr lang="zh-CN" altLang="en-US" sz="1200" dirty="0">
              <a:gradFill flip="none" rotWithShape="1">
                <a:gsLst>
                  <a:gs pos="0">
                    <a:schemeClr val="bg1">
                      <a:lumMod val="65000"/>
                      <a:alpha val="78000"/>
                    </a:schemeClr>
                  </a:gs>
                  <a:gs pos="76000">
                    <a:schemeClr val="tx1">
                      <a:lumMod val="75000"/>
                      <a:lumOff val="25000"/>
                    </a:schemeClr>
                  </a:gs>
                </a:gsLst>
                <a:lin ang="16200000" scaled="1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440988" y="683973"/>
            <a:ext cx="177800" cy="177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10733088" y="683973"/>
            <a:ext cx="177800" cy="1778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  <a:lumOff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025188" y="683973"/>
            <a:ext cx="177800" cy="177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317288" y="683973"/>
            <a:ext cx="177800" cy="1778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  <a:lumOff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Jem - Yellow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74700" y="-1092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3845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1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6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18" grpId="0"/>
      <p:bldP spid="19" grpId="0"/>
      <p:bldP spid="20" grpId="0"/>
      <p:bldP spid="25" grpId="0" animBg="1"/>
      <p:bldP spid="26" grpId="0"/>
      <p:bldP spid="27" grpId="0" animBg="1"/>
      <p:bldP spid="28" grpId="0" animBg="1"/>
      <p:bldP spid="29" grpId="0" animBg="1"/>
      <p:bldP spid="3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28228" y="1993900"/>
            <a:ext cx="4673348" cy="4486228"/>
            <a:chOff x="419100" y="4324350"/>
            <a:chExt cx="4673348" cy="211455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419100" y="6438900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 flipH="1">
            <a:off x="4686299" y="2331500"/>
            <a:ext cx="7073835" cy="4148628"/>
            <a:chOff x="419100" y="4324350"/>
            <a:chExt cx="7073835" cy="211455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19100" y="6438900"/>
              <a:ext cx="7073835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7090424" y="377872"/>
            <a:ext cx="4673348" cy="3630489"/>
            <a:chOff x="7090424" y="377872"/>
            <a:chExt cx="4673348" cy="3630489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11763772" y="377872"/>
              <a:ext cx="0" cy="3630489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H="1" flipV="1">
              <a:off x="7090424" y="377872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 flipH="1">
            <a:off x="428228" y="377872"/>
            <a:ext cx="6899672" cy="3533728"/>
            <a:chOff x="4864100" y="377872"/>
            <a:chExt cx="6899672" cy="3533728"/>
          </a:xfrm>
        </p:grpSpPr>
        <p:cxnSp>
          <p:nvCxnSpPr>
            <p:cNvPr id="21" name="直接连接符 20"/>
            <p:cNvCxnSpPr/>
            <p:nvPr/>
          </p:nvCxnSpPr>
          <p:spPr>
            <a:xfrm flipH="1" flipV="1">
              <a:off x="11763772" y="377872"/>
              <a:ext cx="0" cy="3533728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>
              <a:off x="4864100" y="377872"/>
              <a:ext cx="689967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/>
          <p:cNvSpPr/>
          <p:nvPr/>
        </p:nvSpPr>
        <p:spPr>
          <a:xfrm>
            <a:off x="0" y="3099494"/>
            <a:ext cx="12192000" cy="212253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257704" y="2212370"/>
            <a:ext cx="11676594" cy="37702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algn="ctr">
              <a:defRPr sz="960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76000">
                      <a:schemeClr val="accent1"/>
                    </a:gs>
                  </a:gsLst>
                  <a:lin ang="16200000" scaled="1"/>
                </a:gradFill>
                <a:latin typeface="Century Gothic" panose="020B0502020202020204" pitchFamily="34" charset="0"/>
              </a:defRPr>
            </a:lvl1pPr>
          </a:lstStyle>
          <a:p>
            <a:r>
              <a:rPr lang="en-US" altLang="zh-CN" sz="23900" dirty="0" smtClean="0">
                <a:solidFill>
                  <a:schemeClr val="bg1">
                    <a:alpha val="15000"/>
                  </a:schemeClr>
                </a:solidFill>
              </a:rPr>
              <a:t>PART 02</a:t>
            </a:r>
            <a:endParaRPr lang="zh-CN" altLang="en-US" sz="23900" dirty="0">
              <a:solidFill>
                <a:schemeClr val="bg1">
                  <a:alpha val="15000"/>
                </a:schemeClr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435599" y="1306513"/>
            <a:ext cx="1320802" cy="1320800"/>
            <a:chOff x="5584119" y="1340732"/>
            <a:chExt cx="1023761" cy="1023761"/>
          </a:xfrm>
        </p:grpSpPr>
        <p:sp>
          <p:nvSpPr>
            <p:cNvPr id="25" name="椭圆 24"/>
            <p:cNvSpPr/>
            <p:nvPr/>
          </p:nvSpPr>
          <p:spPr>
            <a:xfrm>
              <a:off x="5584119" y="1340732"/>
              <a:ext cx="1023761" cy="102376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" name="椭圆 27"/>
            <p:cNvSpPr/>
            <p:nvPr/>
          </p:nvSpPr>
          <p:spPr>
            <a:xfrm>
              <a:off x="5838326" y="1570019"/>
              <a:ext cx="515346" cy="565188"/>
            </a:xfrm>
            <a:custGeom>
              <a:avLst/>
              <a:gdLst>
                <a:gd name="connsiteX0" fmla="*/ 314616 w 554856"/>
                <a:gd name="connsiteY0" fmla="*/ 256070 h 608519"/>
                <a:gd name="connsiteX1" fmla="*/ 262711 w 554856"/>
                <a:gd name="connsiteY1" fmla="*/ 307611 h 608519"/>
                <a:gd name="connsiteX2" fmla="*/ 241014 w 554856"/>
                <a:gd name="connsiteY2" fmla="*/ 285856 h 608519"/>
                <a:gd name="connsiteX3" fmla="*/ 218289 w 554856"/>
                <a:gd name="connsiteY3" fmla="*/ 308265 h 608519"/>
                <a:gd name="connsiteX4" fmla="*/ 239986 w 554856"/>
                <a:gd name="connsiteY4" fmla="*/ 330020 h 608519"/>
                <a:gd name="connsiteX5" fmla="*/ 262618 w 554856"/>
                <a:gd name="connsiteY5" fmla="*/ 352803 h 608519"/>
                <a:gd name="connsiteX6" fmla="*/ 285250 w 554856"/>
                <a:gd name="connsiteY6" fmla="*/ 330300 h 608519"/>
                <a:gd name="connsiteX7" fmla="*/ 337155 w 554856"/>
                <a:gd name="connsiteY7" fmla="*/ 278760 h 608519"/>
                <a:gd name="connsiteX8" fmla="*/ 261963 w 554856"/>
                <a:gd name="connsiteY8" fmla="*/ 129646 h 608519"/>
                <a:gd name="connsiteX9" fmla="*/ 293387 w 554856"/>
                <a:gd name="connsiteY9" fmla="*/ 129646 h 608519"/>
                <a:gd name="connsiteX10" fmla="*/ 304983 w 554856"/>
                <a:gd name="connsiteY10" fmla="*/ 141224 h 608519"/>
                <a:gd name="connsiteX11" fmla="*/ 304983 w 554856"/>
                <a:gd name="connsiteY11" fmla="*/ 167368 h 608519"/>
                <a:gd name="connsiteX12" fmla="*/ 355485 w 554856"/>
                <a:gd name="connsiteY12" fmla="*/ 188283 h 608519"/>
                <a:gd name="connsiteX13" fmla="*/ 373909 w 554856"/>
                <a:gd name="connsiteY13" fmla="*/ 169796 h 608519"/>
                <a:gd name="connsiteX14" fmla="*/ 390275 w 554856"/>
                <a:gd name="connsiteY14" fmla="*/ 169796 h 608519"/>
                <a:gd name="connsiteX15" fmla="*/ 412440 w 554856"/>
                <a:gd name="connsiteY15" fmla="*/ 192018 h 608519"/>
                <a:gd name="connsiteX16" fmla="*/ 412440 w 554856"/>
                <a:gd name="connsiteY16" fmla="*/ 208264 h 608519"/>
                <a:gd name="connsiteX17" fmla="*/ 394016 w 554856"/>
                <a:gd name="connsiteY17" fmla="*/ 226752 h 608519"/>
                <a:gd name="connsiteX18" fmla="*/ 414965 w 554856"/>
                <a:gd name="connsiteY18" fmla="*/ 277172 h 608519"/>
                <a:gd name="connsiteX19" fmla="*/ 441151 w 554856"/>
                <a:gd name="connsiteY19" fmla="*/ 277172 h 608519"/>
                <a:gd name="connsiteX20" fmla="*/ 452748 w 554856"/>
                <a:gd name="connsiteY20" fmla="*/ 288750 h 608519"/>
                <a:gd name="connsiteX21" fmla="*/ 452748 w 554856"/>
                <a:gd name="connsiteY21" fmla="*/ 320123 h 608519"/>
                <a:gd name="connsiteX22" fmla="*/ 441151 w 554856"/>
                <a:gd name="connsiteY22" fmla="*/ 331701 h 608519"/>
                <a:gd name="connsiteX23" fmla="*/ 414965 w 554856"/>
                <a:gd name="connsiteY23" fmla="*/ 331701 h 608519"/>
                <a:gd name="connsiteX24" fmla="*/ 394016 w 554856"/>
                <a:gd name="connsiteY24" fmla="*/ 382121 h 608519"/>
                <a:gd name="connsiteX25" fmla="*/ 412440 w 554856"/>
                <a:gd name="connsiteY25" fmla="*/ 400515 h 608519"/>
                <a:gd name="connsiteX26" fmla="*/ 412440 w 554856"/>
                <a:gd name="connsiteY26" fmla="*/ 416855 h 608519"/>
                <a:gd name="connsiteX27" fmla="*/ 390275 w 554856"/>
                <a:gd name="connsiteY27" fmla="*/ 438984 h 608519"/>
                <a:gd name="connsiteX28" fmla="*/ 373909 w 554856"/>
                <a:gd name="connsiteY28" fmla="*/ 438984 h 608519"/>
                <a:gd name="connsiteX29" fmla="*/ 355485 w 554856"/>
                <a:gd name="connsiteY29" fmla="*/ 420590 h 608519"/>
                <a:gd name="connsiteX30" fmla="*/ 304983 w 554856"/>
                <a:gd name="connsiteY30" fmla="*/ 441505 h 608519"/>
                <a:gd name="connsiteX31" fmla="*/ 304983 w 554856"/>
                <a:gd name="connsiteY31" fmla="*/ 467649 h 608519"/>
                <a:gd name="connsiteX32" fmla="*/ 293387 w 554856"/>
                <a:gd name="connsiteY32" fmla="*/ 479227 h 608519"/>
                <a:gd name="connsiteX33" fmla="*/ 261963 w 554856"/>
                <a:gd name="connsiteY33" fmla="*/ 479227 h 608519"/>
                <a:gd name="connsiteX34" fmla="*/ 250367 w 554856"/>
                <a:gd name="connsiteY34" fmla="*/ 467649 h 608519"/>
                <a:gd name="connsiteX35" fmla="*/ 250367 w 554856"/>
                <a:gd name="connsiteY35" fmla="*/ 441505 h 608519"/>
                <a:gd name="connsiteX36" fmla="*/ 199865 w 554856"/>
                <a:gd name="connsiteY36" fmla="*/ 420590 h 608519"/>
                <a:gd name="connsiteX37" fmla="*/ 181441 w 554856"/>
                <a:gd name="connsiteY37" fmla="*/ 438984 h 608519"/>
                <a:gd name="connsiteX38" fmla="*/ 165075 w 554856"/>
                <a:gd name="connsiteY38" fmla="*/ 438984 h 608519"/>
                <a:gd name="connsiteX39" fmla="*/ 142910 w 554856"/>
                <a:gd name="connsiteY39" fmla="*/ 416855 h 608519"/>
                <a:gd name="connsiteX40" fmla="*/ 142910 w 554856"/>
                <a:gd name="connsiteY40" fmla="*/ 400515 h 608519"/>
                <a:gd name="connsiteX41" fmla="*/ 161334 w 554856"/>
                <a:gd name="connsiteY41" fmla="*/ 382121 h 608519"/>
                <a:gd name="connsiteX42" fmla="*/ 140385 w 554856"/>
                <a:gd name="connsiteY42" fmla="*/ 331701 h 608519"/>
                <a:gd name="connsiteX43" fmla="*/ 114199 w 554856"/>
                <a:gd name="connsiteY43" fmla="*/ 331701 h 608519"/>
                <a:gd name="connsiteX44" fmla="*/ 102602 w 554856"/>
                <a:gd name="connsiteY44" fmla="*/ 320123 h 608519"/>
                <a:gd name="connsiteX45" fmla="*/ 102602 w 554856"/>
                <a:gd name="connsiteY45" fmla="*/ 288750 h 608519"/>
                <a:gd name="connsiteX46" fmla="*/ 114199 w 554856"/>
                <a:gd name="connsiteY46" fmla="*/ 277172 h 608519"/>
                <a:gd name="connsiteX47" fmla="*/ 140385 w 554856"/>
                <a:gd name="connsiteY47" fmla="*/ 277172 h 608519"/>
                <a:gd name="connsiteX48" fmla="*/ 161334 w 554856"/>
                <a:gd name="connsiteY48" fmla="*/ 226752 h 608519"/>
                <a:gd name="connsiteX49" fmla="*/ 142910 w 554856"/>
                <a:gd name="connsiteY49" fmla="*/ 208264 h 608519"/>
                <a:gd name="connsiteX50" fmla="*/ 142910 w 554856"/>
                <a:gd name="connsiteY50" fmla="*/ 192018 h 608519"/>
                <a:gd name="connsiteX51" fmla="*/ 165075 w 554856"/>
                <a:gd name="connsiteY51" fmla="*/ 169796 h 608519"/>
                <a:gd name="connsiteX52" fmla="*/ 181441 w 554856"/>
                <a:gd name="connsiteY52" fmla="*/ 169796 h 608519"/>
                <a:gd name="connsiteX53" fmla="*/ 199865 w 554856"/>
                <a:gd name="connsiteY53" fmla="*/ 188283 h 608519"/>
                <a:gd name="connsiteX54" fmla="*/ 250367 w 554856"/>
                <a:gd name="connsiteY54" fmla="*/ 167368 h 608519"/>
                <a:gd name="connsiteX55" fmla="*/ 250367 w 554856"/>
                <a:gd name="connsiteY55" fmla="*/ 141224 h 608519"/>
                <a:gd name="connsiteX56" fmla="*/ 261963 w 554856"/>
                <a:gd name="connsiteY56" fmla="*/ 129646 h 608519"/>
                <a:gd name="connsiteX57" fmla="*/ 440285 w 554856"/>
                <a:gd name="connsiteY57" fmla="*/ 80038 h 608519"/>
                <a:gd name="connsiteX58" fmla="*/ 554856 w 554856"/>
                <a:gd name="connsiteY58" fmla="*/ 304248 h 608519"/>
                <a:gd name="connsiteX59" fmla="*/ 277361 w 554856"/>
                <a:gd name="connsiteY59" fmla="*/ 581312 h 608519"/>
                <a:gd name="connsiteX60" fmla="*/ 277361 w 554856"/>
                <a:gd name="connsiteY60" fmla="*/ 605311 h 608519"/>
                <a:gd name="connsiteX61" fmla="*/ 272404 w 554856"/>
                <a:gd name="connsiteY61" fmla="*/ 607926 h 608519"/>
                <a:gd name="connsiteX62" fmla="*/ 207216 w 554856"/>
                <a:gd name="connsiteY62" fmla="*/ 563289 h 608519"/>
                <a:gd name="connsiteX63" fmla="*/ 207216 w 554856"/>
                <a:gd name="connsiteY63" fmla="*/ 558060 h 608519"/>
                <a:gd name="connsiteX64" fmla="*/ 272404 w 554856"/>
                <a:gd name="connsiteY64" fmla="*/ 513330 h 608519"/>
                <a:gd name="connsiteX65" fmla="*/ 277361 w 554856"/>
                <a:gd name="connsiteY65" fmla="*/ 515945 h 608519"/>
                <a:gd name="connsiteX66" fmla="*/ 277361 w 554856"/>
                <a:gd name="connsiteY66" fmla="*/ 539944 h 608519"/>
                <a:gd name="connsiteX67" fmla="*/ 513423 w 554856"/>
                <a:gd name="connsiteY67" fmla="*/ 304248 h 608519"/>
                <a:gd name="connsiteX68" fmla="*/ 415968 w 554856"/>
                <a:gd name="connsiteY68" fmla="*/ 113375 h 608519"/>
                <a:gd name="connsiteX69" fmla="*/ 282452 w 554856"/>
                <a:gd name="connsiteY69" fmla="*/ 594 h 608519"/>
                <a:gd name="connsiteX70" fmla="*/ 347640 w 554856"/>
                <a:gd name="connsiteY70" fmla="*/ 45229 h 608519"/>
                <a:gd name="connsiteX71" fmla="*/ 347640 w 554856"/>
                <a:gd name="connsiteY71" fmla="*/ 50551 h 608519"/>
                <a:gd name="connsiteX72" fmla="*/ 282452 w 554856"/>
                <a:gd name="connsiteY72" fmla="*/ 95279 h 608519"/>
                <a:gd name="connsiteX73" fmla="*/ 277402 w 554856"/>
                <a:gd name="connsiteY73" fmla="*/ 92665 h 608519"/>
                <a:gd name="connsiteX74" fmla="*/ 277402 w 554856"/>
                <a:gd name="connsiteY74" fmla="*/ 68573 h 608519"/>
                <a:gd name="connsiteX75" fmla="*/ 41339 w 554856"/>
                <a:gd name="connsiteY75" fmla="*/ 304259 h 608519"/>
                <a:gd name="connsiteX76" fmla="*/ 138888 w 554856"/>
                <a:gd name="connsiteY76" fmla="*/ 495123 h 608519"/>
                <a:gd name="connsiteX77" fmla="*/ 114571 w 554856"/>
                <a:gd name="connsiteY77" fmla="*/ 528552 h 608519"/>
                <a:gd name="connsiteX78" fmla="*/ 0 w 554856"/>
                <a:gd name="connsiteY78" fmla="*/ 304259 h 608519"/>
                <a:gd name="connsiteX79" fmla="*/ 277402 w 554856"/>
                <a:gd name="connsiteY79" fmla="*/ 27300 h 608519"/>
                <a:gd name="connsiteX80" fmla="*/ 277402 w 554856"/>
                <a:gd name="connsiteY80" fmla="*/ 3209 h 608519"/>
                <a:gd name="connsiteX81" fmla="*/ 282452 w 554856"/>
                <a:gd name="connsiteY81" fmla="*/ 594 h 608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554856" h="608519">
                  <a:moveTo>
                    <a:pt x="314616" y="256070"/>
                  </a:moveTo>
                  <a:lnTo>
                    <a:pt x="262711" y="307611"/>
                  </a:lnTo>
                  <a:lnTo>
                    <a:pt x="241014" y="285856"/>
                  </a:lnTo>
                  <a:lnTo>
                    <a:pt x="218289" y="308265"/>
                  </a:lnTo>
                  <a:lnTo>
                    <a:pt x="239986" y="330020"/>
                  </a:lnTo>
                  <a:lnTo>
                    <a:pt x="262618" y="352803"/>
                  </a:lnTo>
                  <a:lnTo>
                    <a:pt x="285250" y="330300"/>
                  </a:lnTo>
                  <a:lnTo>
                    <a:pt x="337155" y="278760"/>
                  </a:lnTo>
                  <a:close/>
                  <a:moveTo>
                    <a:pt x="261963" y="129646"/>
                  </a:moveTo>
                  <a:lnTo>
                    <a:pt x="293387" y="129646"/>
                  </a:lnTo>
                  <a:cubicBezTo>
                    <a:pt x="299840" y="129646"/>
                    <a:pt x="304983" y="134875"/>
                    <a:pt x="304983" y="141224"/>
                  </a:cubicBezTo>
                  <a:lnTo>
                    <a:pt x="304983" y="167368"/>
                  </a:lnTo>
                  <a:cubicBezTo>
                    <a:pt x="323314" y="170916"/>
                    <a:pt x="340428" y="178199"/>
                    <a:pt x="355485" y="188283"/>
                  </a:cubicBezTo>
                  <a:lnTo>
                    <a:pt x="373909" y="169796"/>
                  </a:lnTo>
                  <a:cubicBezTo>
                    <a:pt x="378398" y="165314"/>
                    <a:pt x="385786" y="165314"/>
                    <a:pt x="390275" y="169796"/>
                  </a:cubicBezTo>
                  <a:lnTo>
                    <a:pt x="412440" y="192018"/>
                  </a:lnTo>
                  <a:cubicBezTo>
                    <a:pt x="416929" y="196500"/>
                    <a:pt x="416929" y="203783"/>
                    <a:pt x="412440" y="208264"/>
                  </a:cubicBezTo>
                  <a:lnTo>
                    <a:pt x="394016" y="226752"/>
                  </a:lnTo>
                  <a:cubicBezTo>
                    <a:pt x="404117" y="241691"/>
                    <a:pt x="411318" y="258872"/>
                    <a:pt x="414965" y="277172"/>
                  </a:cubicBezTo>
                  <a:lnTo>
                    <a:pt x="441151" y="277172"/>
                  </a:lnTo>
                  <a:cubicBezTo>
                    <a:pt x="447604" y="277172"/>
                    <a:pt x="452748" y="282401"/>
                    <a:pt x="452748" y="288750"/>
                  </a:cubicBezTo>
                  <a:lnTo>
                    <a:pt x="452748" y="320123"/>
                  </a:lnTo>
                  <a:cubicBezTo>
                    <a:pt x="452748" y="326565"/>
                    <a:pt x="447511" y="331701"/>
                    <a:pt x="441151" y="331701"/>
                  </a:cubicBezTo>
                  <a:lnTo>
                    <a:pt x="414965" y="331701"/>
                  </a:lnTo>
                  <a:cubicBezTo>
                    <a:pt x="411318" y="350002"/>
                    <a:pt x="404117" y="366995"/>
                    <a:pt x="394016" y="382121"/>
                  </a:cubicBezTo>
                  <a:lnTo>
                    <a:pt x="412440" y="400515"/>
                  </a:lnTo>
                  <a:cubicBezTo>
                    <a:pt x="416929" y="404997"/>
                    <a:pt x="416929" y="412373"/>
                    <a:pt x="412440" y="416855"/>
                  </a:cubicBezTo>
                  <a:lnTo>
                    <a:pt x="390275" y="438984"/>
                  </a:lnTo>
                  <a:cubicBezTo>
                    <a:pt x="385786" y="443466"/>
                    <a:pt x="378398" y="443466"/>
                    <a:pt x="373909" y="438984"/>
                  </a:cubicBezTo>
                  <a:lnTo>
                    <a:pt x="355485" y="420590"/>
                  </a:lnTo>
                  <a:cubicBezTo>
                    <a:pt x="340522" y="430674"/>
                    <a:pt x="323314" y="437864"/>
                    <a:pt x="304983" y="441505"/>
                  </a:cubicBezTo>
                  <a:lnTo>
                    <a:pt x="304983" y="467649"/>
                  </a:lnTo>
                  <a:cubicBezTo>
                    <a:pt x="304983" y="474092"/>
                    <a:pt x="299746" y="479227"/>
                    <a:pt x="293387" y="479227"/>
                  </a:cubicBezTo>
                  <a:lnTo>
                    <a:pt x="261963" y="479227"/>
                  </a:lnTo>
                  <a:cubicBezTo>
                    <a:pt x="255510" y="479227"/>
                    <a:pt x="250367" y="473998"/>
                    <a:pt x="250367" y="467649"/>
                  </a:cubicBezTo>
                  <a:lnTo>
                    <a:pt x="250367" y="441505"/>
                  </a:lnTo>
                  <a:cubicBezTo>
                    <a:pt x="232036" y="437864"/>
                    <a:pt x="214922" y="430674"/>
                    <a:pt x="199865" y="420590"/>
                  </a:cubicBezTo>
                  <a:lnTo>
                    <a:pt x="181441" y="438984"/>
                  </a:lnTo>
                  <a:cubicBezTo>
                    <a:pt x="176952" y="443466"/>
                    <a:pt x="169564" y="443466"/>
                    <a:pt x="165075" y="438984"/>
                  </a:cubicBezTo>
                  <a:lnTo>
                    <a:pt x="142910" y="416855"/>
                  </a:lnTo>
                  <a:cubicBezTo>
                    <a:pt x="138421" y="412373"/>
                    <a:pt x="138421" y="404997"/>
                    <a:pt x="142910" y="400515"/>
                  </a:cubicBezTo>
                  <a:lnTo>
                    <a:pt x="161334" y="382121"/>
                  </a:lnTo>
                  <a:cubicBezTo>
                    <a:pt x="151233" y="367182"/>
                    <a:pt x="144032" y="350002"/>
                    <a:pt x="140385" y="331701"/>
                  </a:cubicBezTo>
                  <a:lnTo>
                    <a:pt x="114199" y="331701"/>
                  </a:lnTo>
                  <a:cubicBezTo>
                    <a:pt x="107746" y="331701"/>
                    <a:pt x="102602" y="326472"/>
                    <a:pt x="102602" y="320123"/>
                  </a:cubicBezTo>
                  <a:lnTo>
                    <a:pt x="102602" y="288750"/>
                  </a:lnTo>
                  <a:cubicBezTo>
                    <a:pt x="102602" y="282214"/>
                    <a:pt x="107839" y="277172"/>
                    <a:pt x="114199" y="277172"/>
                  </a:cubicBezTo>
                  <a:lnTo>
                    <a:pt x="140385" y="277172"/>
                  </a:lnTo>
                  <a:cubicBezTo>
                    <a:pt x="144032" y="258872"/>
                    <a:pt x="151233" y="241785"/>
                    <a:pt x="161334" y="226752"/>
                  </a:cubicBezTo>
                  <a:lnTo>
                    <a:pt x="142910" y="208264"/>
                  </a:lnTo>
                  <a:cubicBezTo>
                    <a:pt x="138421" y="203783"/>
                    <a:pt x="138421" y="196500"/>
                    <a:pt x="142910" y="192018"/>
                  </a:cubicBezTo>
                  <a:lnTo>
                    <a:pt x="165075" y="169796"/>
                  </a:lnTo>
                  <a:cubicBezTo>
                    <a:pt x="169564" y="165314"/>
                    <a:pt x="176952" y="165314"/>
                    <a:pt x="181441" y="169796"/>
                  </a:cubicBezTo>
                  <a:lnTo>
                    <a:pt x="199865" y="188283"/>
                  </a:lnTo>
                  <a:cubicBezTo>
                    <a:pt x="214828" y="178199"/>
                    <a:pt x="232036" y="170916"/>
                    <a:pt x="250367" y="167368"/>
                  </a:cubicBezTo>
                  <a:lnTo>
                    <a:pt x="250367" y="141224"/>
                  </a:lnTo>
                  <a:cubicBezTo>
                    <a:pt x="250367" y="134688"/>
                    <a:pt x="255604" y="129646"/>
                    <a:pt x="261963" y="129646"/>
                  </a:cubicBezTo>
                  <a:close/>
                  <a:moveTo>
                    <a:pt x="440285" y="80038"/>
                  </a:moveTo>
                  <a:cubicBezTo>
                    <a:pt x="511927" y="131958"/>
                    <a:pt x="554856" y="215909"/>
                    <a:pt x="554856" y="304248"/>
                  </a:cubicBezTo>
                  <a:cubicBezTo>
                    <a:pt x="554856" y="457021"/>
                    <a:pt x="430371" y="581312"/>
                    <a:pt x="277361" y="581312"/>
                  </a:cubicBezTo>
                  <a:lnTo>
                    <a:pt x="277361" y="605311"/>
                  </a:lnTo>
                  <a:cubicBezTo>
                    <a:pt x="277361" y="607926"/>
                    <a:pt x="274555" y="609420"/>
                    <a:pt x="272404" y="607926"/>
                  </a:cubicBezTo>
                  <a:lnTo>
                    <a:pt x="207216" y="563289"/>
                  </a:lnTo>
                  <a:cubicBezTo>
                    <a:pt x="205345" y="561982"/>
                    <a:pt x="205345" y="559274"/>
                    <a:pt x="207216" y="558060"/>
                  </a:cubicBezTo>
                  <a:lnTo>
                    <a:pt x="272404" y="513330"/>
                  </a:lnTo>
                  <a:cubicBezTo>
                    <a:pt x="274555" y="511836"/>
                    <a:pt x="277361" y="513330"/>
                    <a:pt x="277361" y="515945"/>
                  </a:cubicBezTo>
                  <a:lnTo>
                    <a:pt x="277361" y="539944"/>
                  </a:lnTo>
                  <a:cubicBezTo>
                    <a:pt x="407551" y="539944"/>
                    <a:pt x="513423" y="434236"/>
                    <a:pt x="513423" y="304248"/>
                  </a:cubicBezTo>
                  <a:cubicBezTo>
                    <a:pt x="513423" y="229076"/>
                    <a:pt x="477041" y="157638"/>
                    <a:pt x="415968" y="113375"/>
                  </a:cubicBezTo>
                  <a:close/>
                  <a:moveTo>
                    <a:pt x="282452" y="594"/>
                  </a:moveTo>
                  <a:lnTo>
                    <a:pt x="347640" y="45229"/>
                  </a:lnTo>
                  <a:cubicBezTo>
                    <a:pt x="349511" y="46536"/>
                    <a:pt x="349511" y="49337"/>
                    <a:pt x="347640" y="50551"/>
                  </a:cubicBezTo>
                  <a:lnTo>
                    <a:pt x="282452" y="95279"/>
                  </a:lnTo>
                  <a:cubicBezTo>
                    <a:pt x="280301" y="96773"/>
                    <a:pt x="277402" y="95279"/>
                    <a:pt x="277402" y="92665"/>
                  </a:cubicBezTo>
                  <a:lnTo>
                    <a:pt x="277402" y="68573"/>
                  </a:lnTo>
                  <a:cubicBezTo>
                    <a:pt x="147212" y="68573"/>
                    <a:pt x="41339" y="174277"/>
                    <a:pt x="41339" y="304259"/>
                  </a:cubicBezTo>
                  <a:cubicBezTo>
                    <a:pt x="41339" y="379521"/>
                    <a:pt x="77908" y="450862"/>
                    <a:pt x="138888" y="495123"/>
                  </a:cubicBezTo>
                  <a:lnTo>
                    <a:pt x="114571" y="528552"/>
                  </a:lnTo>
                  <a:cubicBezTo>
                    <a:pt x="42835" y="476634"/>
                    <a:pt x="0" y="392687"/>
                    <a:pt x="0" y="304259"/>
                  </a:cubicBezTo>
                  <a:cubicBezTo>
                    <a:pt x="0" y="151493"/>
                    <a:pt x="124391" y="27300"/>
                    <a:pt x="277402" y="27300"/>
                  </a:cubicBezTo>
                  <a:lnTo>
                    <a:pt x="277402" y="3209"/>
                  </a:lnTo>
                  <a:cubicBezTo>
                    <a:pt x="277402" y="594"/>
                    <a:pt x="280301" y="-900"/>
                    <a:pt x="282452" y="5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289301" y="4413162"/>
            <a:ext cx="5613398" cy="5845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en-US" altLang="zh-CN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The user can demonstrate on a projector or computer or print the it into a film to be used in a wider field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464511" y="3348844"/>
            <a:ext cx="5262980" cy="110799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6600" b="1" dirty="0">
                <a:solidFill>
                  <a:schemeClr val="bg1"/>
                </a:solidFill>
                <a:latin typeface="+mj-ea"/>
                <a:ea typeface="+mj-ea"/>
              </a:rPr>
              <a:t>工作完成情况</a:t>
            </a:r>
          </a:p>
        </p:txBody>
      </p:sp>
    </p:spTree>
    <p:extLst>
      <p:ext uri="{BB962C8B-B14F-4D97-AF65-F5344CB8AC3E}">
        <p14:creationId xmlns:p14="http://schemas.microsoft.com/office/powerpoint/2010/main" val="332101143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9" grpId="0"/>
      <p:bldP spid="30" grpId="0"/>
      <p:bldP spid="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 36">
            <a:extLst>
              <a:ext uri="{FF2B5EF4-FFF2-40B4-BE49-F238E27FC236}">
                <a16:creationId xmlns:a16="http://schemas.microsoft.com/office/drawing/2014/main" id="{7E9A0F63-2C01-4B82-9DE3-01AA7A64DBE6}"/>
              </a:ext>
            </a:extLst>
          </p:cNvPr>
          <p:cNvSpPr/>
          <p:nvPr/>
        </p:nvSpPr>
        <p:spPr bwMode="auto">
          <a:xfrm>
            <a:off x="7419436" y="1"/>
            <a:ext cx="4772564" cy="3423690"/>
          </a:xfrm>
          <a:custGeom>
            <a:avLst/>
            <a:gdLst>
              <a:gd name="connsiteX0" fmla="*/ 126474 w 5282306"/>
              <a:gd name="connsiteY0" fmla="*/ 0 h 3789363"/>
              <a:gd name="connsiteX1" fmla="*/ 5282306 w 5282306"/>
              <a:gd name="connsiteY1" fmla="*/ 0 h 3789363"/>
              <a:gd name="connsiteX2" fmla="*/ 5282306 w 5282306"/>
              <a:gd name="connsiteY2" fmla="*/ 2616104 h 3789363"/>
              <a:gd name="connsiteX3" fmla="*/ 5204345 w 5282306"/>
              <a:gd name="connsiteY3" fmla="*/ 2720359 h 3789363"/>
              <a:gd name="connsiteX4" fmla="*/ 2937572 w 5282306"/>
              <a:gd name="connsiteY4" fmla="*/ 3789363 h 3789363"/>
              <a:gd name="connsiteX5" fmla="*/ 0 w 5282306"/>
              <a:gd name="connsiteY5" fmla="*/ 851791 h 3789363"/>
              <a:gd name="connsiteX6" fmla="*/ 59682 w 5282306"/>
              <a:gd name="connsiteY6" fmla="*/ 259768 h 378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82306" h="3789363">
                <a:moveTo>
                  <a:pt x="126474" y="0"/>
                </a:moveTo>
                <a:lnTo>
                  <a:pt x="5282306" y="0"/>
                </a:lnTo>
                <a:lnTo>
                  <a:pt x="5282306" y="2616104"/>
                </a:lnTo>
                <a:lnTo>
                  <a:pt x="5204345" y="2720359"/>
                </a:lnTo>
                <a:cubicBezTo>
                  <a:pt x="4665551" y="3373227"/>
                  <a:pt x="3850159" y="3789363"/>
                  <a:pt x="2937572" y="3789363"/>
                </a:cubicBezTo>
                <a:cubicBezTo>
                  <a:pt x="1315196" y="3789363"/>
                  <a:pt x="0" y="2474167"/>
                  <a:pt x="0" y="851791"/>
                </a:cubicBezTo>
                <a:cubicBezTo>
                  <a:pt x="0" y="648995"/>
                  <a:pt x="20551" y="450997"/>
                  <a:pt x="59682" y="259768"/>
                </a:cubicBezTo>
                <a:close/>
              </a:path>
            </a:pathLst>
          </a:custGeom>
          <a:blipFill>
            <a:blip r:embed="rId3"/>
            <a:srcRect/>
            <a:stretch>
              <a:fillRect l="-13799" r="-13733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ïṥļïďe">
            <a:extLst>
              <a:ext uri="{FF2B5EF4-FFF2-40B4-BE49-F238E27FC236}">
                <a16:creationId xmlns:a16="http://schemas.microsoft.com/office/drawing/2014/main" id="{69D282A8-A76D-4B7D-9CA4-71BC3A63A014}"/>
              </a:ext>
            </a:extLst>
          </p:cNvPr>
          <p:cNvSpPr/>
          <p:nvPr/>
        </p:nvSpPr>
        <p:spPr bwMode="auto">
          <a:xfrm>
            <a:off x="7158213" y="1966918"/>
            <a:ext cx="1771868" cy="1732938"/>
          </a:xfrm>
          <a:prstGeom prst="wedgeEllipseCallout">
            <a:avLst>
              <a:gd name="adj1" fmla="val -46879"/>
              <a:gd name="adj2" fmla="val 53563"/>
            </a:avLst>
          </a:prstGeom>
          <a:blipFill>
            <a:blip r:embed="rId4">
              <a:grayscl/>
            </a:blip>
            <a:srcRect/>
            <a:stretch>
              <a:fillRect l="-23546" t="1722" r="-23210" b="1722"/>
            </a:stretch>
          </a:blipFill>
          <a:ln w="38100">
            <a:solidFill>
              <a:schemeClr val="bg1"/>
            </a:solidFill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993276" y="4324713"/>
            <a:ext cx="10200769" cy="1733928"/>
            <a:chOff x="993276" y="4324713"/>
            <a:chExt cx="10200769" cy="1733928"/>
          </a:xfrm>
        </p:grpSpPr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3B91FAEB-2BC2-469D-8213-C126C9055414}"/>
                </a:ext>
              </a:extLst>
            </p:cNvPr>
            <p:cNvCxnSpPr>
              <a:cxnSpLocks/>
            </p:cNvCxnSpPr>
            <p:nvPr/>
          </p:nvCxnSpPr>
          <p:spPr>
            <a:xfrm>
              <a:off x="1101504" y="4635416"/>
              <a:ext cx="998899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î$ľîdè">
              <a:extLst>
                <a:ext uri="{FF2B5EF4-FFF2-40B4-BE49-F238E27FC236}">
                  <a16:creationId xmlns:a16="http://schemas.microsoft.com/office/drawing/2014/main" id="{FAC56578-CAD3-49D3-A6BB-E13E54F23A82}"/>
                </a:ext>
              </a:extLst>
            </p:cNvPr>
            <p:cNvGrpSpPr/>
            <p:nvPr/>
          </p:nvGrpSpPr>
          <p:grpSpPr>
            <a:xfrm>
              <a:off x="2281437" y="4324713"/>
              <a:ext cx="621403" cy="621407"/>
              <a:chOff x="7209746" y="4153276"/>
              <a:chExt cx="675000" cy="675005"/>
            </a:xfrm>
          </p:grpSpPr>
          <p:sp>
            <p:nvSpPr>
              <p:cNvPr id="40" name="iśľíḓé">
                <a:extLst>
                  <a:ext uri="{FF2B5EF4-FFF2-40B4-BE49-F238E27FC236}">
                    <a16:creationId xmlns:a16="http://schemas.microsoft.com/office/drawing/2014/main" id="{BFE984F7-52A4-4D41-A90C-DED73DD39D70}"/>
                  </a:ext>
                </a:extLst>
              </p:cNvPr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41" name="îṥ1iďê">
                <a:extLst>
                  <a:ext uri="{FF2B5EF4-FFF2-40B4-BE49-F238E27FC236}">
                    <a16:creationId xmlns:a16="http://schemas.microsoft.com/office/drawing/2014/main" id="{ABBA2B2F-B3D6-4C17-96FB-2132B5DC2617}"/>
                  </a:ext>
                </a:extLst>
              </p:cNvPr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198" dirty="0"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42" name="îŝḷiḍe">
              <a:extLst>
                <a:ext uri="{FF2B5EF4-FFF2-40B4-BE49-F238E27FC236}">
                  <a16:creationId xmlns:a16="http://schemas.microsoft.com/office/drawing/2014/main" id="{FCBD29D7-907C-408F-8E2E-8030142299A1}"/>
                </a:ext>
              </a:extLst>
            </p:cNvPr>
            <p:cNvGrpSpPr/>
            <p:nvPr/>
          </p:nvGrpSpPr>
          <p:grpSpPr>
            <a:xfrm>
              <a:off x="5782959" y="4324713"/>
              <a:ext cx="621403" cy="621407"/>
              <a:chOff x="7209746" y="4153276"/>
              <a:chExt cx="675000" cy="675005"/>
            </a:xfrm>
          </p:grpSpPr>
          <p:sp>
            <p:nvSpPr>
              <p:cNvPr id="43" name="iṩ1iḑe">
                <a:extLst>
                  <a:ext uri="{FF2B5EF4-FFF2-40B4-BE49-F238E27FC236}">
                    <a16:creationId xmlns:a16="http://schemas.microsoft.com/office/drawing/2014/main" id="{B54680B4-886F-4668-9A98-352D424AF92B}"/>
                  </a:ext>
                </a:extLst>
              </p:cNvPr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44" name="íṩļíḍé">
                <a:extLst>
                  <a:ext uri="{FF2B5EF4-FFF2-40B4-BE49-F238E27FC236}">
                    <a16:creationId xmlns:a16="http://schemas.microsoft.com/office/drawing/2014/main" id="{42B8B24F-7D62-4729-A89F-95A7193F35F8}"/>
                  </a:ext>
                </a:extLst>
              </p:cNvPr>
              <p:cNvSpPr/>
              <p:nvPr/>
            </p:nvSpPr>
            <p:spPr bwMode="auto">
              <a:xfrm>
                <a:off x="7375153" y="4373344"/>
                <a:ext cx="344185" cy="234865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82270 w 607639"/>
                  <a:gd name="connsiteY14" fmla="*/ 262926 h 414642"/>
                  <a:gd name="connsiteX15" fmla="*/ 192432 w 607639"/>
                  <a:gd name="connsiteY15" fmla="*/ 262926 h 414642"/>
                  <a:gd name="connsiteX16" fmla="*/ 202593 w 607639"/>
                  <a:gd name="connsiteY16" fmla="*/ 273052 h 414642"/>
                  <a:gd name="connsiteX17" fmla="*/ 192432 w 607639"/>
                  <a:gd name="connsiteY17" fmla="*/ 283178 h 414642"/>
                  <a:gd name="connsiteX18" fmla="*/ 182270 w 607639"/>
                  <a:gd name="connsiteY18" fmla="*/ 283178 h 414642"/>
                  <a:gd name="connsiteX19" fmla="*/ 172109 w 607639"/>
                  <a:gd name="connsiteY19" fmla="*/ 273052 h 414642"/>
                  <a:gd name="connsiteX20" fmla="*/ 182270 w 607639"/>
                  <a:gd name="connsiteY20" fmla="*/ 262926 h 414642"/>
                  <a:gd name="connsiteX21" fmla="*/ 91153 w 607639"/>
                  <a:gd name="connsiteY21" fmla="*/ 262926 h 414642"/>
                  <a:gd name="connsiteX22" fmla="*/ 141783 w 607639"/>
                  <a:gd name="connsiteY22" fmla="*/ 262926 h 414642"/>
                  <a:gd name="connsiteX23" fmla="*/ 151927 w 607639"/>
                  <a:gd name="connsiteY23" fmla="*/ 273052 h 414642"/>
                  <a:gd name="connsiteX24" fmla="*/ 141783 w 607639"/>
                  <a:gd name="connsiteY24" fmla="*/ 283178 h 414642"/>
                  <a:gd name="connsiteX25" fmla="*/ 91153 w 607639"/>
                  <a:gd name="connsiteY25" fmla="*/ 283178 h 414642"/>
                  <a:gd name="connsiteX26" fmla="*/ 81009 w 607639"/>
                  <a:gd name="connsiteY26" fmla="*/ 273052 h 414642"/>
                  <a:gd name="connsiteX27" fmla="*/ 91153 w 607639"/>
                  <a:gd name="connsiteY27" fmla="*/ 262926 h 414642"/>
                  <a:gd name="connsiteX28" fmla="*/ 161988 w 607639"/>
                  <a:gd name="connsiteY28" fmla="*/ 222493 h 414642"/>
                  <a:gd name="connsiteX29" fmla="*/ 232948 w 607639"/>
                  <a:gd name="connsiteY29" fmla="*/ 222493 h 414642"/>
                  <a:gd name="connsiteX30" fmla="*/ 243098 w 607639"/>
                  <a:gd name="connsiteY30" fmla="*/ 232619 h 414642"/>
                  <a:gd name="connsiteX31" fmla="*/ 232948 w 607639"/>
                  <a:gd name="connsiteY31" fmla="*/ 242745 h 414642"/>
                  <a:gd name="connsiteX32" fmla="*/ 161988 w 607639"/>
                  <a:gd name="connsiteY32" fmla="*/ 242745 h 414642"/>
                  <a:gd name="connsiteX33" fmla="*/ 151927 w 607639"/>
                  <a:gd name="connsiteY33" fmla="*/ 232619 h 414642"/>
                  <a:gd name="connsiteX34" fmla="*/ 161988 w 607639"/>
                  <a:gd name="connsiteY34" fmla="*/ 222493 h 414642"/>
                  <a:gd name="connsiteX35" fmla="*/ 91146 w 607639"/>
                  <a:gd name="connsiteY35" fmla="*/ 222493 h 414642"/>
                  <a:gd name="connsiteX36" fmla="*/ 121467 w 607639"/>
                  <a:gd name="connsiteY36" fmla="*/ 222493 h 414642"/>
                  <a:gd name="connsiteX37" fmla="*/ 131604 w 607639"/>
                  <a:gd name="connsiteY37" fmla="*/ 232619 h 414642"/>
                  <a:gd name="connsiteX38" fmla="*/ 121467 w 607639"/>
                  <a:gd name="connsiteY38" fmla="*/ 242745 h 414642"/>
                  <a:gd name="connsiteX39" fmla="*/ 91146 w 607639"/>
                  <a:gd name="connsiteY39" fmla="*/ 242745 h 414642"/>
                  <a:gd name="connsiteX40" fmla="*/ 81009 w 607639"/>
                  <a:gd name="connsiteY40" fmla="*/ 232619 h 414642"/>
                  <a:gd name="connsiteX41" fmla="*/ 91146 w 607639"/>
                  <a:gd name="connsiteY41" fmla="*/ 222493 h 414642"/>
                  <a:gd name="connsiteX42" fmla="*/ 182270 w 607639"/>
                  <a:gd name="connsiteY42" fmla="*/ 182059 h 414642"/>
                  <a:gd name="connsiteX43" fmla="*/ 192432 w 607639"/>
                  <a:gd name="connsiteY43" fmla="*/ 182059 h 414642"/>
                  <a:gd name="connsiteX44" fmla="*/ 202593 w 607639"/>
                  <a:gd name="connsiteY44" fmla="*/ 192195 h 414642"/>
                  <a:gd name="connsiteX45" fmla="*/ 192432 w 607639"/>
                  <a:gd name="connsiteY45" fmla="*/ 202241 h 414642"/>
                  <a:gd name="connsiteX46" fmla="*/ 182270 w 607639"/>
                  <a:gd name="connsiteY46" fmla="*/ 202241 h 414642"/>
                  <a:gd name="connsiteX47" fmla="*/ 172109 w 607639"/>
                  <a:gd name="connsiteY47" fmla="*/ 192195 h 414642"/>
                  <a:gd name="connsiteX48" fmla="*/ 182270 w 607639"/>
                  <a:gd name="connsiteY48" fmla="*/ 182059 h 414642"/>
                  <a:gd name="connsiteX49" fmla="*/ 91153 w 607639"/>
                  <a:gd name="connsiteY49" fmla="*/ 182059 h 414642"/>
                  <a:gd name="connsiteX50" fmla="*/ 141783 w 607639"/>
                  <a:gd name="connsiteY50" fmla="*/ 182059 h 414642"/>
                  <a:gd name="connsiteX51" fmla="*/ 151927 w 607639"/>
                  <a:gd name="connsiteY51" fmla="*/ 192195 h 414642"/>
                  <a:gd name="connsiteX52" fmla="*/ 141783 w 607639"/>
                  <a:gd name="connsiteY52" fmla="*/ 202241 h 414642"/>
                  <a:gd name="connsiteX53" fmla="*/ 91153 w 607639"/>
                  <a:gd name="connsiteY53" fmla="*/ 202241 h 414642"/>
                  <a:gd name="connsiteX54" fmla="*/ 81009 w 607639"/>
                  <a:gd name="connsiteY54" fmla="*/ 192195 h 414642"/>
                  <a:gd name="connsiteX55" fmla="*/ 91153 w 607639"/>
                  <a:gd name="connsiteY55" fmla="*/ 182059 h 414642"/>
                  <a:gd name="connsiteX56" fmla="*/ 161988 w 607639"/>
                  <a:gd name="connsiteY56" fmla="*/ 141625 h 414642"/>
                  <a:gd name="connsiteX57" fmla="*/ 232948 w 607639"/>
                  <a:gd name="connsiteY57" fmla="*/ 141625 h 414642"/>
                  <a:gd name="connsiteX58" fmla="*/ 243098 w 607639"/>
                  <a:gd name="connsiteY58" fmla="*/ 151761 h 414642"/>
                  <a:gd name="connsiteX59" fmla="*/ 232948 w 607639"/>
                  <a:gd name="connsiteY59" fmla="*/ 161807 h 414642"/>
                  <a:gd name="connsiteX60" fmla="*/ 161988 w 607639"/>
                  <a:gd name="connsiteY60" fmla="*/ 161807 h 414642"/>
                  <a:gd name="connsiteX61" fmla="*/ 151927 w 607639"/>
                  <a:gd name="connsiteY61" fmla="*/ 151761 h 414642"/>
                  <a:gd name="connsiteX62" fmla="*/ 161988 w 607639"/>
                  <a:gd name="connsiteY62" fmla="*/ 141625 h 414642"/>
                  <a:gd name="connsiteX63" fmla="*/ 91146 w 607639"/>
                  <a:gd name="connsiteY63" fmla="*/ 141625 h 414642"/>
                  <a:gd name="connsiteX64" fmla="*/ 121467 w 607639"/>
                  <a:gd name="connsiteY64" fmla="*/ 141625 h 414642"/>
                  <a:gd name="connsiteX65" fmla="*/ 131604 w 607639"/>
                  <a:gd name="connsiteY65" fmla="*/ 151761 h 414642"/>
                  <a:gd name="connsiteX66" fmla="*/ 121467 w 607639"/>
                  <a:gd name="connsiteY66" fmla="*/ 161807 h 414642"/>
                  <a:gd name="connsiteX67" fmla="*/ 91146 w 607639"/>
                  <a:gd name="connsiteY67" fmla="*/ 161807 h 414642"/>
                  <a:gd name="connsiteX68" fmla="*/ 81009 w 607639"/>
                  <a:gd name="connsiteY68" fmla="*/ 151761 h 414642"/>
                  <a:gd name="connsiteX69" fmla="*/ 91146 w 607639"/>
                  <a:gd name="connsiteY69" fmla="*/ 141625 h 414642"/>
                  <a:gd name="connsiteX70" fmla="*/ 364566 w 607639"/>
                  <a:gd name="connsiteY70" fmla="*/ 102176 h 414642"/>
                  <a:gd name="connsiteX71" fmla="*/ 283573 w 607639"/>
                  <a:gd name="connsiteY71" fmla="*/ 192194 h 414642"/>
                  <a:gd name="connsiteX72" fmla="*/ 374712 w 607639"/>
                  <a:gd name="connsiteY72" fmla="*/ 283188 h 414642"/>
                  <a:gd name="connsiteX73" fmla="*/ 464783 w 607639"/>
                  <a:gd name="connsiteY73" fmla="*/ 202235 h 414642"/>
                  <a:gd name="connsiteX74" fmla="*/ 374712 w 607639"/>
                  <a:gd name="connsiteY74" fmla="*/ 202235 h 414642"/>
                  <a:gd name="connsiteX75" fmla="*/ 364566 w 607639"/>
                  <a:gd name="connsiteY75" fmla="*/ 192194 h 414642"/>
                  <a:gd name="connsiteX76" fmla="*/ 182270 w 607639"/>
                  <a:gd name="connsiteY76" fmla="*/ 101191 h 414642"/>
                  <a:gd name="connsiteX77" fmla="*/ 192432 w 607639"/>
                  <a:gd name="connsiteY77" fmla="*/ 101191 h 414642"/>
                  <a:gd name="connsiteX78" fmla="*/ 202593 w 607639"/>
                  <a:gd name="connsiteY78" fmla="*/ 111238 h 414642"/>
                  <a:gd name="connsiteX79" fmla="*/ 192432 w 607639"/>
                  <a:gd name="connsiteY79" fmla="*/ 121373 h 414642"/>
                  <a:gd name="connsiteX80" fmla="*/ 182270 w 607639"/>
                  <a:gd name="connsiteY80" fmla="*/ 121373 h 414642"/>
                  <a:gd name="connsiteX81" fmla="*/ 172109 w 607639"/>
                  <a:gd name="connsiteY81" fmla="*/ 111238 h 414642"/>
                  <a:gd name="connsiteX82" fmla="*/ 182270 w 607639"/>
                  <a:gd name="connsiteY82" fmla="*/ 101191 h 414642"/>
                  <a:gd name="connsiteX83" fmla="*/ 91153 w 607639"/>
                  <a:gd name="connsiteY83" fmla="*/ 101191 h 414642"/>
                  <a:gd name="connsiteX84" fmla="*/ 141783 w 607639"/>
                  <a:gd name="connsiteY84" fmla="*/ 101191 h 414642"/>
                  <a:gd name="connsiteX85" fmla="*/ 151927 w 607639"/>
                  <a:gd name="connsiteY85" fmla="*/ 111238 h 414642"/>
                  <a:gd name="connsiteX86" fmla="*/ 141783 w 607639"/>
                  <a:gd name="connsiteY86" fmla="*/ 121373 h 414642"/>
                  <a:gd name="connsiteX87" fmla="*/ 91153 w 607639"/>
                  <a:gd name="connsiteY87" fmla="*/ 121373 h 414642"/>
                  <a:gd name="connsiteX88" fmla="*/ 81009 w 607639"/>
                  <a:gd name="connsiteY88" fmla="*/ 111238 h 414642"/>
                  <a:gd name="connsiteX89" fmla="*/ 91153 w 607639"/>
                  <a:gd name="connsiteY89" fmla="*/ 101191 h 414642"/>
                  <a:gd name="connsiteX90" fmla="*/ 374712 w 607639"/>
                  <a:gd name="connsiteY90" fmla="*/ 80938 h 414642"/>
                  <a:gd name="connsiteX91" fmla="*/ 384858 w 607639"/>
                  <a:gd name="connsiteY91" fmla="*/ 91068 h 414642"/>
                  <a:gd name="connsiteX92" fmla="*/ 384858 w 607639"/>
                  <a:gd name="connsiteY92" fmla="*/ 182063 h 414642"/>
                  <a:gd name="connsiteX93" fmla="*/ 475998 w 607639"/>
                  <a:gd name="connsiteY93" fmla="*/ 182063 h 414642"/>
                  <a:gd name="connsiteX94" fmla="*/ 486055 w 607639"/>
                  <a:gd name="connsiteY94" fmla="*/ 192194 h 414642"/>
                  <a:gd name="connsiteX95" fmla="*/ 374712 w 607639"/>
                  <a:gd name="connsiteY95" fmla="*/ 303360 h 414642"/>
                  <a:gd name="connsiteX96" fmla="*/ 263280 w 607639"/>
                  <a:gd name="connsiteY96" fmla="*/ 192194 h 414642"/>
                  <a:gd name="connsiteX97" fmla="*/ 374712 w 607639"/>
                  <a:gd name="connsiteY97" fmla="*/ 80938 h 414642"/>
                  <a:gd name="connsiteX98" fmla="*/ 425343 w 607639"/>
                  <a:gd name="connsiteY98" fmla="*/ 61744 h 414642"/>
                  <a:gd name="connsiteX99" fmla="*/ 425343 w 607639"/>
                  <a:gd name="connsiteY99" fmla="*/ 141635 h 414642"/>
                  <a:gd name="connsiteX100" fmla="*/ 505373 w 607639"/>
                  <a:gd name="connsiteY100" fmla="*/ 141635 h 414642"/>
                  <a:gd name="connsiteX101" fmla="*/ 425343 w 607639"/>
                  <a:gd name="connsiteY101" fmla="*/ 61744 h 414642"/>
                  <a:gd name="connsiteX102" fmla="*/ 161988 w 607639"/>
                  <a:gd name="connsiteY102" fmla="*/ 60757 h 414642"/>
                  <a:gd name="connsiteX103" fmla="*/ 232948 w 607639"/>
                  <a:gd name="connsiteY103" fmla="*/ 60757 h 414642"/>
                  <a:gd name="connsiteX104" fmla="*/ 243098 w 607639"/>
                  <a:gd name="connsiteY104" fmla="*/ 70804 h 414642"/>
                  <a:gd name="connsiteX105" fmla="*/ 232948 w 607639"/>
                  <a:gd name="connsiteY105" fmla="*/ 80939 h 414642"/>
                  <a:gd name="connsiteX106" fmla="*/ 161988 w 607639"/>
                  <a:gd name="connsiteY106" fmla="*/ 80939 h 414642"/>
                  <a:gd name="connsiteX107" fmla="*/ 151927 w 607639"/>
                  <a:gd name="connsiteY107" fmla="*/ 70804 h 414642"/>
                  <a:gd name="connsiteX108" fmla="*/ 161988 w 607639"/>
                  <a:gd name="connsiteY108" fmla="*/ 60757 h 414642"/>
                  <a:gd name="connsiteX109" fmla="*/ 91146 w 607639"/>
                  <a:gd name="connsiteY109" fmla="*/ 60757 h 414642"/>
                  <a:gd name="connsiteX110" fmla="*/ 121467 w 607639"/>
                  <a:gd name="connsiteY110" fmla="*/ 60757 h 414642"/>
                  <a:gd name="connsiteX111" fmla="*/ 131604 w 607639"/>
                  <a:gd name="connsiteY111" fmla="*/ 70804 h 414642"/>
                  <a:gd name="connsiteX112" fmla="*/ 121467 w 607639"/>
                  <a:gd name="connsiteY112" fmla="*/ 80939 h 414642"/>
                  <a:gd name="connsiteX113" fmla="*/ 91146 w 607639"/>
                  <a:gd name="connsiteY113" fmla="*/ 80939 h 414642"/>
                  <a:gd name="connsiteX114" fmla="*/ 81009 w 607639"/>
                  <a:gd name="connsiteY114" fmla="*/ 70804 h 414642"/>
                  <a:gd name="connsiteX115" fmla="*/ 91146 w 607639"/>
                  <a:gd name="connsiteY115" fmla="*/ 60757 h 414642"/>
                  <a:gd name="connsiteX116" fmla="*/ 415194 w 607639"/>
                  <a:gd name="connsiteY116" fmla="*/ 40505 h 414642"/>
                  <a:gd name="connsiteX117" fmla="*/ 526560 w 607639"/>
                  <a:gd name="connsiteY117" fmla="*/ 151765 h 414642"/>
                  <a:gd name="connsiteX118" fmla="*/ 516501 w 607639"/>
                  <a:gd name="connsiteY118" fmla="*/ 161807 h 414642"/>
                  <a:gd name="connsiteX119" fmla="*/ 415194 w 607639"/>
                  <a:gd name="connsiteY119" fmla="*/ 161807 h 414642"/>
                  <a:gd name="connsiteX120" fmla="*/ 405046 w 607639"/>
                  <a:gd name="connsiteY120" fmla="*/ 151765 h 414642"/>
                  <a:gd name="connsiteX121" fmla="*/ 405046 w 607639"/>
                  <a:gd name="connsiteY121" fmla="*/ 50636 h 414642"/>
                  <a:gd name="connsiteX122" fmla="*/ 415194 w 607639"/>
                  <a:gd name="connsiteY122" fmla="*/ 40505 h 414642"/>
                  <a:gd name="connsiteX123" fmla="*/ 70848 w 607639"/>
                  <a:gd name="connsiteY123" fmla="*/ 20177 h 414642"/>
                  <a:gd name="connsiteX124" fmla="*/ 60791 w 607639"/>
                  <a:gd name="connsiteY124" fmla="*/ 30309 h 414642"/>
                  <a:gd name="connsiteX125" fmla="*/ 60791 w 607639"/>
                  <a:gd name="connsiteY125" fmla="*/ 343802 h 414642"/>
                  <a:gd name="connsiteX126" fmla="*/ 222780 w 607639"/>
                  <a:gd name="connsiteY126" fmla="*/ 343802 h 414642"/>
                  <a:gd name="connsiteX127" fmla="*/ 232927 w 607639"/>
                  <a:gd name="connsiteY127" fmla="*/ 353935 h 414642"/>
                  <a:gd name="connsiteX128" fmla="*/ 232927 w 607639"/>
                  <a:gd name="connsiteY128" fmla="*/ 364067 h 414642"/>
                  <a:gd name="connsiteX129" fmla="*/ 374712 w 607639"/>
                  <a:gd name="connsiteY129" fmla="*/ 364067 h 414642"/>
                  <a:gd name="connsiteX130" fmla="*/ 374712 w 607639"/>
                  <a:gd name="connsiteY130" fmla="*/ 353935 h 414642"/>
                  <a:gd name="connsiteX131" fmla="*/ 384859 w 607639"/>
                  <a:gd name="connsiteY131" fmla="*/ 343802 h 414642"/>
                  <a:gd name="connsiteX132" fmla="*/ 546848 w 607639"/>
                  <a:gd name="connsiteY132" fmla="*/ 343802 h 414642"/>
                  <a:gd name="connsiteX133" fmla="*/ 546848 w 607639"/>
                  <a:gd name="connsiteY133" fmla="*/ 30309 h 414642"/>
                  <a:gd name="connsiteX134" fmla="*/ 536702 w 607639"/>
                  <a:gd name="connsiteY134" fmla="*/ 20177 h 414642"/>
                  <a:gd name="connsiteX135" fmla="*/ 70848 w 607639"/>
                  <a:gd name="connsiteY135" fmla="*/ 0 h 414642"/>
                  <a:gd name="connsiteX136" fmla="*/ 536702 w 607639"/>
                  <a:gd name="connsiteY136" fmla="*/ 0 h 414642"/>
                  <a:gd name="connsiteX137" fmla="*/ 567142 w 607639"/>
                  <a:gd name="connsiteY137" fmla="*/ 30309 h 414642"/>
                  <a:gd name="connsiteX138" fmla="*/ 567142 w 607639"/>
                  <a:gd name="connsiteY138" fmla="*/ 343802 h 414642"/>
                  <a:gd name="connsiteX139" fmla="*/ 597492 w 607639"/>
                  <a:gd name="connsiteY139" fmla="*/ 343802 h 414642"/>
                  <a:gd name="connsiteX140" fmla="*/ 607639 w 607639"/>
                  <a:gd name="connsiteY140" fmla="*/ 353935 h 414642"/>
                  <a:gd name="connsiteX141" fmla="*/ 607639 w 607639"/>
                  <a:gd name="connsiteY141" fmla="*/ 384244 h 414642"/>
                  <a:gd name="connsiteX142" fmla="*/ 577199 w 607639"/>
                  <a:gd name="connsiteY142" fmla="*/ 414642 h 414642"/>
                  <a:gd name="connsiteX143" fmla="*/ 30351 w 607639"/>
                  <a:gd name="connsiteY143" fmla="*/ 414642 h 414642"/>
                  <a:gd name="connsiteX144" fmla="*/ 0 w 607639"/>
                  <a:gd name="connsiteY144" fmla="*/ 384244 h 414642"/>
                  <a:gd name="connsiteX145" fmla="*/ 0 w 607639"/>
                  <a:gd name="connsiteY145" fmla="*/ 353935 h 414642"/>
                  <a:gd name="connsiteX146" fmla="*/ 10147 w 607639"/>
                  <a:gd name="connsiteY146" fmla="*/ 343802 h 414642"/>
                  <a:gd name="connsiteX147" fmla="*/ 40497 w 607639"/>
                  <a:gd name="connsiteY147" fmla="*/ 343802 h 414642"/>
                  <a:gd name="connsiteX148" fmla="*/ 40497 w 607639"/>
                  <a:gd name="connsiteY148" fmla="*/ 30309 h 414642"/>
                  <a:gd name="connsiteX149" fmla="*/ 70848 w 607639"/>
                  <a:gd name="connsiteY149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9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82270" y="262926"/>
                    </a:moveTo>
                    <a:lnTo>
                      <a:pt x="192432" y="262926"/>
                    </a:lnTo>
                    <a:cubicBezTo>
                      <a:pt x="198493" y="262926"/>
                      <a:pt x="202593" y="267012"/>
                      <a:pt x="202593" y="273052"/>
                    </a:cubicBezTo>
                    <a:cubicBezTo>
                      <a:pt x="202593" y="279092"/>
                      <a:pt x="198493" y="283178"/>
                      <a:pt x="192432" y="283178"/>
                    </a:cubicBezTo>
                    <a:lnTo>
                      <a:pt x="182270" y="283178"/>
                    </a:lnTo>
                    <a:cubicBezTo>
                      <a:pt x="176209" y="283178"/>
                      <a:pt x="172109" y="279092"/>
                      <a:pt x="172109" y="273052"/>
                    </a:cubicBezTo>
                    <a:cubicBezTo>
                      <a:pt x="172109" y="267012"/>
                      <a:pt x="176209" y="262926"/>
                      <a:pt x="182270" y="262926"/>
                    </a:cubicBezTo>
                    <a:close/>
                    <a:moveTo>
                      <a:pt x="91153" y="262926"/>
                    </a:moveTo>
                    <a:lnTo>
                      <a:pt x="141783" y="262926"/>
                    </a:lnTo>
                    <a:cubicBezTo>
                      <a:pt x="147834" y="262926"/>
                      <a:pt x="151927" y="267012"/>
                      <a:pt x="151927" y="273052"/>
                    </a:cubicBezTo>
                    <a:cubicBezTo>
                      <a:pt x="151927" y="279092"/>
                      <a:pt x="147834" y="283178"/>
                      <a:pt x="141783" y="283178"/>
                    </a:cubicBezTo>
                    <a:lnTo>
                      <a:pt x="91153" y="283178"/>
                    </a:lnTo>
                    <a:cubicBezTo>
                      <a:pt x="85102" y="283178"/>
                      <a:pt x="81009" y="279092"/>
                      <a:pt x="81009" y="273052"/>
                    </a:cubicBezTo>
                    <a:cubicBezTo>
                      <a:pt x="81009" y="267012"/>
                      <a:pt x="85102" y="262926"/>
                      <a:pt x="91153" y="262926"/>
                    </a:cubicBezTo>
                    <a:close/>
                    <a:moveTo>
                      <a:pt x="161988" y="222493"/>
                    </a:moveTo>
                    <a:lnTo>
                      <a:pt x="232948" y="222493"/>
                    </a:lnTo>
                    <a:cubicBezTo>
                      <a:pt x="239002" y="222493"/>
                      <a:pt x="243098" y="226579"/>
                      <a:pt x="243098" y="232619"/>
                    </a:cubicBezTo>
                    <a:cubicBezTo>
                      <a:pt x="243098" y="238659"/>
                      <a:pt x="239002" y="242745"/>
                      <a:pt x="232948" y="242745"/>
                    </a:cubicBezTo>
                    <a:lnTo>
                      <a:pt x="161988" y="242745"/>
                    </a:lnTo>
                    <a:cubicBezTo>
                      <a:pt x="155934" y="242745"/>
                      <a:pt x="151927" y="238659"/>
                      <a:pt x="151927" y="232619"/>
                    </a:cubicBezTo>
                    <a:cubicBezTo>
                      <a:pt x="151927" y="226579"/>
                      <a:pt x="155934" y="222493"/>
                      <a:pt x="161988" y="222493"/>
                    </a:cubicBezTo>
                    <a:close/>
                    <a:moveTo>
                      <a:pt x="91146" y="222493"/>
                    </a:moveTo>
                    <a:lnTo>
                      <a:pt x="121467" y="222493"/>
                    </a:lnTo>
                    <a:cubicBezTo>
                      <a:pt x="127603" y="222493"/>
                      <a:pt x="131604" y="226579"/>
                      <a:pt x="131604" y="232619"/>
                    </a:cubicBezTo>
                    <a:cubicBezTo>
                      <a:pt x="131604" y="238659"/>
                      <a:pt x="127603" y="242745"/>
                      <a:pt x="121467" y="242745"/>
                    </a:cubicBezTo>
                    <a:lnTo>
                      <a:pt x="91146" y="242745"/>
                    </a:lnTo>
                    <a:cubicBezTo>
                      <a:pt x="85099" y="242745"/>
                      <a:pt x="81009" y="238659"/>
                      <a:pt x="81009" y="232619"/>
                    </a:cubicBezTo>
                    <a:cubicBezTo>
                      <a:pt x="81009" y="226579"/>
                      <a:pt x="85099" y="222493"/>
                      <a:pt x="91146" y="222493"/>
                    </a:cubicBezTo>
                    <a:close/>
                    <a:moveTo>
                      <a:pt x="182270" y="182059"/>
                    </a:moveTo>
                    <a:lnTo>
                      <a:pt x="192432" y="182059"/>
                    </a:lnTo>
                    <a:cubicBezTo>
                      <a:pt x="198493" y="182059"/>
                      <a:pt x="202593" y="186060"/>
                      <a:pt x="202593" y="192195"/>
                    </a:cubicBezTo>
                    <a:cubicBezTo>
                      <a:pt x="202593" y="198240"/>
                      <a:pt x="198493" y="202241"/>
                      <a:pt x="192432" y="202241"/>
                    </a:cubicBezTo>
                    <a:lnTo>
                      <a:pt x="182270" y="202241"/>
                    </a:lnTo>
                    <a:cubicBezTo>
                      <a:pt x="176209" y="202241"/>
                      <a:pt x="172109" y="198240"/>
                      <a:pt x="172109" y="192195"/>
                    </a:cubicBezTo>
                    <a:cubicBezTo>
                      <a:pt x="172109" y="186060"/>
                      <a:pt x="176209" y="182059"/>
                      <a:pt x="182270" y="182059"/>
                    </a:cubicBezTo>
                    <a:close/>
                    <a:moveTo>
                      <a:pt x="91153" y="182059"/>
                    </a:moveTo>
                    <a:lnTo>
                      <a:pt x="141783" y="182059"/>
                    </a:lnTo>
                    <a:cubicBezTo>
                      <a:pt x="147834" y="182059"/>
                      <a:pt x="151927" y="186060"/>
                      <a:pt x="151927" y="192195"/>
                    </a:cubicBezTo>
                    <a:cubicBezTo>
                      <a:pt x="151927" y="198240"/>
                      <a:pt x="147834" y="202241"/>
                      <a:pt x="141783" y="202241"/>
                    </a:cubicBezTo>
                    <a:lnTo>
                      <a:pt x="91153" y="202241"/>
                    </a:lnTo>
                    <a:cubicBezTo>
                      <a:pt x="85102" y="202241"/>
                      <a:pt x="81009" y="198240"/>
                      <a:pt x="81009" y="192195"/>
                    </a:cubicBezTo>
                    <a:cubicBezTo>
                      <a:pt x="81009" y="186060"/>
                      <a:pt x="85102" y="182059"/>
                      <a:pt x="91153" y="182059"/>
                    </a:cubicBezTo>
                    <a:close/>
                    <a:moveTo>
                      <a:pt x="161988" y="141625"/>
                    </a:moveTo>
                    <a:lnTo>
                      <a:pt x="232948" y="141625"/>
                    </a:lnTo>
                    <a:cubicBezTo>
                      <a:pt x="239002" y="141625"/>
                      <a:pt x="243098" y="145626"/>
                      <a:pt x="243098" y="151761"/>
                    </a:cubicBezTo>
                    <a:cubicBezTo>
                      <a:pt x="243098" y="157806"/>
                      <a:pt x="239002" y="161807"/>
                      <a:pt x="232948" y="161807"/>
                    </a:cubicBezTo>
                    <a:lnTo>
                      <a:pt x="161988" y="161807"/>
                    </a:lnTo>
                    <a:cubicBezTo>
                      <a:pt x="155934" y="161807"/>
                      <a:pt x="151927" y="157806"/>
                      <a:pt x="151927" y="151761"/>
                    </a:cubicBezTo>
                    <a:cubicBezTo>
                      <a:pt x="151927" y="145626"/>
                      <a:pt x="155934" y="141625"/>
                      <a:pt x="161988" y="141625"/>
                    </a:cubicBezTo>
                    <a:close/>
                    <a:moveTo>
                      <a:pt x="91146" y="141625"/>
                    </a:moveTo>
                    <a:lnTo>
                      <a:pt x="121467" y="141625"/>
                    </a:lnTo>
                    <a:cubicBezTo>
                      <a:pt x="127603" y="141625"/>
                      <a:pt x="131604" y="145626"/>
                      <a:pt x="131604" y="151761"/>
                    </a:cubicBezTo>
                    <a:cubicBezTo>
                      <a:pt x="131604" y="157806"/>
                      <a:pt x="127603" y="161807"/>
                      <a:pt x="121467" y="161807"/>
                    </a:cubicBezTo>
                    <a:lnTo>
                      <a:pt x="91146" y="161807"/>
                    </a:lnTo>
                    <a:cubicBezTo>
                      <a:pt x="85099" y="161807"/>
                      <a:pt x="81009" y="157806"/>
                      <a:pt x="81009" y="151761"/>
                    </a:cubicBezTo>
                    <a:cubicBezTo>
                      <a:pt x="81009" y="145626"/>
                      <a:pt x="85099" y="141625"/>
                      <a:pt x="91146" y="141625"/>
                    </a:cubicBezTo>
                    <a:close/>
                    <a:moveTo>
                      <a:pt x="364566" y="102176"/>
                    </a:moveTo>
                    <a:cubicBezTo>
                      <a:pt x="318996" y="107241"/>
                      <a:pt x="283573" y="145630"/>
                      <a:pt x="283573" y="192194"/>
                    </a:cubicBezTo>
                    <a:cubicBezTo>
                      <a:pt x="283573" y="242756"/>
                      <a:pt x="324069" y="283188"/>
                      <a:pt x="374712" y="283188"/>
                    </a:cubicBezTo>
                    <a:cubicBezTo>
                      <a:pt x="421261" y="283188"/>
                      <a:pt x="459799" y="247732"/>
                      <a:pt x="464783" y="202235"/>
                    </a:cubicBezTo>
                    <a:lnTo>
                      <a:pt x="374712" y="202235"/>
                    </a:lnTo>
                    <a:cubicBezTo>
                      <a:pt x="368660" y="202235"/>
                      <a:pt x="364566" y="198236"/>
                      <a:pt x="364566" y="192194"/>
                    </a:cubicBezTo>
                    <a:close/>
                    <a:moveTo>
                      <a:pt x="182270" y="101191"/>
                    </a:moveTo>
                    <a:lnTo>
                      <a:pt x="192432" y="101191"/>
                    </a:lnTo>
                    <a:cubicBezTo>
                      <a:pt x="198493" y="101191"/>
                      <a:pt x="202593" y="105192"/>
                      <a:pt x="202593" y="111238"/>
                    </a:cubicBezTo>
                    <a:cubicBezTo>
                      <a:pt x="202593" y="117372"/>
                      <a:pt x="198493" y="121373"/>
                      <a:pt x="192432" y="121373"/>
                    </a:cubicBezTo>
                    <a:lnTo>
                      <a:pt x="182270" y="121373"/>
                    </a:lnTo>
                    <a:cubicBezTo>
                      <a:pt x="176209" y="121373"/>
                      <a:pt x="172109" y="117372"/>
                      <a:pt x="172109" y="111238"/>
                    </a:cubicBezTo>
                    <a:cubicBezTo>
                      <a:pt x="172109" y="105192"/>
                      <a:pt x="176209" y="101191"/>
                      <a:pt x="182270" y="101191"/>
                    </a:cubicBezTo>
                    <a:close/>
                    <a:moveTo>
                      <a:pt x="91153" y="101191"/>
                    </a:moveTo>
                    <a:lnTo>
                      <a:pt x="141783" y="101191"/>
                    </a:lnTo>
                    <a:cubicBezTo>
                      <a:pt x="147834" y="101191"/>
                      <a:pt x="151927" y="105192"/>
                      <a:pt x="151927" y="111238"/>
                    </a:cubicBezTo>
                    <a:cubicBezTo>
                      <a:pt x="151927" y="117372"/>
                      <a:pt x="147834" y="121373"/>
                      <a:pt x="141783" y="121373"/>
                    </a:cubicBezTo>
                    <a:lnTo>
                      <a:pt x="91153" y="121373"/>
                    </a:lnTo>
                    <a:cubicBezTo>
                      <a:pt x="85102" y="121373"/>
                      <a:pt x="81009" y="117372"/>
                      <a:pt x="81009" y="111238"/>
                    </a:cubicBezTo>
                    <a:cubicBezTo>
                      <a:pt x="81009" y="105192"/>
                      <a:pt x="85102" y="101191"/>
                      <a:pt x="91153" y="101191"/>
                    </a:cubicBezTo>
                    <a:close/>
                    <a:moveTo>
                      <a:pt x="374712" y="80938"/>
                    </a:moveTo>
                    <a:cubicBezTo>
                      <a:pt x="380764" y="80938"/>
                      <a:pt x="384858" y="85026"/>
                      <a:pt x="384858" y="91068"/>
                    </a:cubicBezTo>
                    <a:lnTo>
                      <a:pt x="384858" y="182063"/>
                    </a:lnTo>
                    <a:lnTo>
                      <a:pt x="475998" y="182063"/>
                    </a:lnTo>
                    <a:cubicBezTo>
                      <a:pt x="482050" y="182063"/>
                      <a:pt x="486055" y="186062"/>
                      <a:pt x="486055" y="192194"/>
                    </a:cubicBezTo>
                    <a:cubicBezTo>
                      <a:pt x="486055" y="253864"/>
                      <a:pt x="436480" y="303360"/>
                      <a:pt x="374712" y="303360"/>
                    </a:cubicBezTo>
                    <a:cubicBezTo>
                      <a:pt x="312944" y="303360"/>
                      <a:pt x="263280" y="253864"/>
                      <a:pt x="263280" y="192194"/>
                    </a:cubicBezTo>
                    <a:cubicBezTo>
                      <a:pt x="263280" y="130523"/>
                      <a:pt x="312944" y="80938"/>
                      <a:pt x="374712" y="80938"/>
                    </a:cubicBezTo>
                    <a:close/>
                    <a:moveTo>
                      <a:pt x="425343" y="61744"/>
                    </a:moveTo>
                    <a:lnTo>
                      <a:pt x="425343" y="141635"/>
                    </a:lnTo>
                    <a:lnTo>
                      <a:pt x="505373" y="141635"/>
                    </a:lnTo>
                    <a:cubicBezTo>
                      <a:pt x="500299" y="99157"/>
                      <a:pt x="466827" y="65743"/>
                      <a:pt x="425343" y="61744"/>
                    </a:cubicBezTo>
                    <a:close/>
                    <a:moveTo>
                      <a:pt x="161988" y="60757"/>
                    </a:moveTo>
                    <a:lnTo>
                      <a:pt x="232948" y="60757"/>
                    </a:lnTo>
                    <a:cubicBezTo>
                      <a:pt x="239002" y="60757"/>
                      <a:pt x="243098" y="64758"/>
                      <a:pt x="243098" y="70804"/>
                    </a:cubicBezTo>
                    <a:cubicBezTo>
                      <a:pt x="243098" y="76938"/>
                      <a:pt x="239002" y="80939"/>
                      <a:pt x="232948" y="80939"/>
                    </a:cubicBezTo>
                    <a:lnTo>
                      <a:pt x="161988" y="80939"/>
                    </a:lnTo>
                    <a:cubicBezTo>
                      <a:pt x="155934" y="80939"/>
                      <a:pt x="151927" y="76938"/>
                      <a:pt x="151927" y="70804"/>
                    </a:cubicBezTo>
                    <a:cubicBezTo>
                      <a:pt x="151927" y="64758"/>
                      <a:pt x="155934" y="60757"/>
                      <a:pt x="161988" y="60757"/>
                    </a:cubicBezTo>
                    <a:close/>
                    <a:moveTo>
                      <a:pt x="91146" y="60757"/>
                    </a:moveTo>
                    <a:lnTo>
                      <a:pt x="121467" y="60757"/>
                    </a:lnTo>
                    <a:cubicBezTo>
                      <a:pt x="127603" y="60757"/>
                      <a:pt x="131604" y="64758"/>
                      <a:pt x="131604" y="70804"/>
                    </a:cubicBezTo>
                    <a:cubicBezTo>
                      <a:pt x="131604" y="76938"/>
                      <a:pt x="127603" y="80939"/>
                      <a:pt x="121467" y="80939"/>
                    </a:cubicBezTo>
                    <a:lnTo>
                      <a:pt x="91146" y="80939"/>
                    </a:lnTo>
                    <a:cubicBezTo>
                      <a:pt x="85099" y="80939"/>
                      <a:pt x="81009" y="76938"/>
                      <a:pt x="81009" y="70804"/>
                    </a:cubicBezTo>
                    <a:cubicBezTo>
                      <a:pt x="81009" y="64758"/>
                      <a:pt x="85099" y="60757"/>
                      <a:pt x="91146" y="60757"/>
                    </a:cubicBezTo>
                    <a:close/>
                    <a:moveTo>
                      <a:pt x="415194" y="40505"/>
                    </a:moveTo>
                    <a:cubicBezTo>
                      <a:pt x="476975" y="40505"/>
                      <a:pt x="526560" y="90092"/>
                      <a:pt x="526560" y="151765"/>
                    </a:cubicBezTo>
                    <a:cubicBezTo>
                      <a:pt x="526560" y="157808"/>
                      <a:pt x="522554" y="161807"/>
                      <a:pt x="516501" y="161807"/>
                    </a:cubicBezTo>
                    <a:lnTo>
                      <a:pt x="415194" y="161807"/>
                    </a:lnTo>
                    <a:cubicBezTo>
                      <a:pt x="409141" y="161807"/>
                      <a:pt x="405046" y="157808"/>
                      <a:pt x="405046" y="151765"/>
                    </a:cubicBezTo>
                    <a:lnTo>
                      <a:pt x="405046" y="50636"/>
                    </a:lnTo>
                    <a:cubicBezTo>
                      <a:pt x="405046" y="44593"/>
                      <a:pt x="409141" y="40505"/>
                      <a:pt x="415194" y="40505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1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1"/>
                      <a:pt x="378718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1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1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198" dirty="0"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45" name="íṩļîḓé">
              <a:extLst>
                <a:ext uri="{FF2B5EF4-FFF2-40B4-BE49-F238E27FC236}">
                  <a16:creationId xmlns:a16="http://schemas.microsoft.com/office/drawing/2014/main" id="{CCBB87B0-7D7D-4FB4-BE40-63A6CB0D68CD}"/>
                </a:ext>
              </a:extLst>
            </p:cNvPr>
            <p:cNvGrpSpPr/>
            <p:nvPr/>
          </p:nvGrpSpPr>
          <p:grpSpPr>
            <a:xfrm>
              <a:off x="9284482" y="4324713"/>
              <a:ext cx="621403" cy="621407"/>
              <a:chOff x="7209746" y="4153276"/>
              <a:chExt cx="675000" cy="675005"/>
            </a:xfrm>
          </p:grpSpPr>
          <p:sp>
            <p:nvSpPr>
              <p:cNvPr id="46" name="íṣ1iḑé">
                <a:extLst>
                  <a:ext uri="{FF2B5EF4-FFF2-40B4-BE49-F238E27FC236}">
                    <a16:creationId xmlns:a16="http://schemas.microsoft.com/office/drawing/2014/main" id="{338265A6-9909-4019-BDBD-0B0E4B2FA7B9}"/>
                  </a:ext>
                </a:extLst>
              </p:cNvPr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47" name="ïSḻíḋe">
                <a:extLst>
                  <a:ext uri="{FF2B5EF4-FFF2-40B4-BE49-F238E27FC236}">
                    <a16:creationId xmlns:a16="http://schemas.microsoft.com/office/drawing/2014/main" id="{104ACF9D-08E0-4195-B561-2C1DDB0EC62E}"/>
                  </a:ext>
                </a:extLst>
              </p:cNvPr>
              <p:cNvSpPr/>
              <p:nvPr/>
            </p:nvSpPr>
            <p:spPr bwMode="auto">
              <a:xfrm>
                <a:off x="7375153" y="4318910"/>
                <a:ext cx="344185" cy="343732"/>
              </a:xfrm>
              <a:custGeom>
                <a:avLst/>
                <a:gdLst>
                  <a:gd name="connsiteX0" fmla="*/ 86413 w 591547"/>
                  <a:gd name="connsiteY0" fmla="*/ 515758 h 590770"/>
                  <a:gd name="connsiteX1" fmla="*/ 171919 w 591547"/>
                  <a:gd name="connsiteY1" fmla="*/ 515758 h 590770"/>
                  <a:gd name="connsiteX2" fmla="*/ 171919 w 591547"/>
                  <a:gd name="connsiteY2" fmla="*/ 537523 h 590770"/>
                  <a:gd name="connsiteX3" fmla="*/ 86413 w 591547"/>
                  <a:gd name="connsiteY3" fmla="*/ 537523 h 590770"/>
                  <a:gd name="connsiteX4" fmla="*/ 86413 w 591547"/>
                  <a:gd name="connsiteY4" fmla="*/ 461733 h 590770"/>
                  <a:gd name="connsiteX5" fmla="*/ 171919 w 591547"/>
                  <a:gd name="connsiteY5" fmla="*/ 461733 h 590770"/>
                  <a:gd name="connsiteX6" fmla="*/ 171919 w 591547"/>
                  <a:gd name="connsiteY6" fmla="*/ 483498 h 590770"/>
                  <a:gd name="connsiteX7" fmla="*/ 86413 w 591547"/>
                  <a:gd name="connsiteY7" fmla="*/ 483498 h 590770"/>
                  <a:gd name="connsiteX8" fmla="*/ 86413 w 591547"/>
                  <a:gd name="connsiteY8" fmla="*/ 408616 h 590770"/>
                  <a:gd name="connsiteX9" fmla="*/ 171919 w 591547"/>
                  <a:gd name="connsiteY9" fmla="*/ 408616 h 590770"/>
                  <a:gd name="connsiteX10" fmla="*/ 171919 w 591547"/>
                  <a:gd name="connsiteY10" fmla="*/ 429474 h 590770"/>
                  <a:gd name="connsiteX11" fmla="*/ 86413 w 591547"/>
                  <a:gd name="connsiteY11" fmla="*/ 429474 h 590770"/>
                  <a:gd name="connsiteX12" fmla="*/ 204177 w 591547"/>
                  <a:gd name="connsiteY12" fmla="*/ 357041 h 590770"/>
                  <a:gd name="connsiteX13" fmla="*/ 204177 w 591547"/>
                  <a:gd name="connsiteY13" fmla="*/ 569815 h 590770"/>
                  <a:gd name="connsiteX14" fmla="*/ 333300 w 591547"/>
                  <a:gd name="connsiteY14" fmla="*/ 569815 h 590770"/>
                  <a:gd name="connsiteX15" fmla="*/ 333300 w 591547"/>
                  <a:gd name="connsiteY15" fmla="*/ 382026 h 590770"/>
                  <a:gd name="connsiteX16" fmla="*/ 183194 w 591547"/>
                  <a:gd name="connsiteY16" fmla="*/ 357041 h 590770"/>
                  <a:gd name="connsiteX17" fmla="*/ 75053 w 591547"/>
                  <a:gd name="connsiteY17" fmla="*/ 382026 h 590770"/>
                  <a:gd name="connsiteX18" fmla="*/ 75053 w 591547"/>
                  <a:gd name="connsiteY18" fmla="*/ 569815 h 590770"/>
                  <a:gd name="connsiteX19" fmla="*/ 183194 w 591547"/>
                  <a:gd name="connsiteY19" fmla="*/ 569815 h 590770"/>
                  <a:gd name="connsiteX20" fmla="*/ 247709 w 591547"/>
                  <a:gd name="connsiteY20" fmla="*/ 311838 h 590770"/>
                  <a:gd name="connsiteX21" fmla="*/ 322851 w 591547"/>
                  <a:gd name="connsiteY21" fmla="*/ 311838 h 590770"/>
                  <a:gd name="connsiteX22" fmla="*/ 322851 w 591547"/>
                  <a:gd name="connsiteY22" fmla="*/ 332826 h 590770"/>
                  <a:gd name="connsiteX23" fmla="*/ 247709 w 591547"/>
                  <a:gd name="connsiteY23" fmla="*/ 332826 h 590770"/>
                  <a:gd name="connsiteX24" fmla="*/ 247709 w 591547"/>
                  <a:gd name="connsiteY24" fmla="*/ 257944 h 590770"/>
                  <a:gd name="connsiteX25" fmla="*/ 322851 w 591547"/>
                  <a:gd name="connsiteY25" fmla="*/ 257944 h 590770"/>
                  <a:gd name="connsiteX26" fmla="*/ 322851 w 591547"/>
                  <a:gd name="connsiteY26" fmla="*/ 279580 h 590770"/>
                  <a:gd name="connsiteX27" fmla="*/ 247709 w 591547"/>
                  <a:gd name="connsiteY27" fmla="*/ 279580 h 590770"/>
                  <a:gd name="connsiteX28" fmla="*/ 247709 w 591547"/>
                  <a:gd name="connsiteY28" fmla="*/ 203919 h 590770"/>
                  <a:gd name="connsiteX29" fmla="*/ 322851 w 591547"/>
                  <a:gd name="connsiteY29" fmla="*/ 203919 h 590770"/>
                  <a:gd name="connsiteX30" fmla="*/ 322851 w 591547"/>
                  <a:gd name="connsiteY30" fmla="*/ 225684 h 590770"/>
                  <a:gd name="connsiteX31" fmla="*/ 247709 w 591547"/>
                  <a:gd name="connsiteY31" fmla="*/ 225684 h 590770"/>
                  <a:gd name="connsiteX32" fmla="*/ 247709 w 591547"/>
                  <a:gd name="connsiteY32" fmla="*/ 150672 h 590770"/>
                  <a:gd name="connsiteX33" fmla="*/ 322851 w 591547"/>
                  <a:gd name="connsiteY33" fmla="*/ 150672 h 590770"/>
                  <a:gd name="connsiteX34" fmla="*/ 322851 w 591547"/>
                  <a:gd name="connsiteY34" fmla="*/ 171660 h 590770"/>
                  <a:gd name="connsiteX35" fmla="*/ 247709 w 591547"/>
                  <a:gd name="connsiteY35" fmla="*/ 171660 h 590770"/>
                  <a:gd name="connsiteX36" fmla="*/ 355090 w 591547"/>
                  <a:gd name="connsiteY36" fmla="*/ 102357 h 590770"/>
                  <a:gd name="connsiteX37" fmla="*/ 355090 w 591547"/>
                  <a:gd name="connsiteY37" fmla="*/ 373160 h 590770"/>
                  <a:gd name="connsiteX38" fmla="*/ 355090 w 591547"/>
                  <a:gd name="connsiteY38" fmla="*/ 376384 h 590770"/>
                  <a:gd name="connsiteX39" fmla="*/ 355090 w 591547"/>
                  <a:gd name="connsiteY39" fmla="*/ 569815 h 590770"/>
                  <a:gd name="connsiteX40" fmla="*/ 484213 w 591547"/>
                  <a:gd name="connsiteY40" fmla="*/ 569815 h 590770"/>
                  <a:gd name="connsiteX41" fmla="*/ 484213 w 591547"/>
                  <a:gd name="connsiteY41" fmla="*/ 154744 h 590770"/>
                  <a:gd name="connsiteX42" fmla="*/ 333300 w 591547"/>
                  <a:gd name="connsiteY42" fmla="*/ 99939 h 590770"/>
                  <a:gd name="connsiteX43" fmla="*/ 236458 w 591547"/>
                  <a:gd name="connsiteY43" fmla="*/ 125730 h 590770"/>
                  <a:gd name="connsiteX44" fmla="*/ 236458 w 591547"/>
                  <a:gd name="connsiteY44" fmla="*/ 341728 h 590770"/>
                  <a:gd name="connsiteX45" fmla="*/ 333300 w 591547"/>
                  <a:gd name="connsiteY45" fmla="*/ 360265 h 590770"/>
                  <a:gd name="connsiteX46" fmla="*/ 397862 w 591547"/>
                  <a:gd name="connsiteY46" fmla="*/ 21761 h 590770"/>
                  <a:gd name="connsiteX47" fmla="*/ 387371 w 591547"/>
                  <a:gd name="connsiteY47" fmla="*/ 32238 h 590770"/>
                  <a:gd name="connsiteX48" fmla="*/ 397862 w 591547"/>
                  <a:gd name="connsiteY48" fmla="*/ 42716 h 590770"/>
                  <a:gd name="connsiteX49" fmla="*/ 409160 w 591547"/>
                  <a:gd name="connsiteY49" fmla="*/ 32238 h 590770"/>
                  <a:gd name="connsiteX50" fmla="*/ 397862 w 591547"/>
                  <a:gd name="connsiteY50" fmla="*/ 21761 h 590770"/>
                  <a:gd name="connsiteX51" fmla="*/ 397862 w 591547"/>
                  <a:gd name="connsiteY51" fmla="*/ 0 h 590770"/>
                  <a:gd name="connsiteX52" fmla="*/ 430143 w 591547"/>
                  <a:gd name="connsiteY52" fmla="*/ 32238 h 590770"/>
                  <a:gd name="connsiteX53" fmla="*/ 409160 w 591547"/>
                  <a:gd name="connsiteY53" fmla="*/ 62865 h 590770"/>
                  <a:gd name="connsiteX54" fmla="*/ 409160 w 591547"/>
                  <a:gd name="connsiteY54" fmla="*/ 100745 h 590770"/>
                  <a:gd name="connsiteX55" fmla="*/ 498740 w 591547"/>
                  <a:gd name="connsiteY55" fmla="*/ 137819 h 590770"/>
                  <a:gd name="connsiteX56" fmla="*/ 506003 w 591547"/>
                  <a:gd name="connsiteY56" fmla="*/ 147491 h 590770"/>
                  <a:gd name="connsiteX57" fmla="*/ 506003 w 591547"/>
                  <a:gd name="connsiteY57" fmla="*/ 569815 h 590770"/>
                  <a:gd name="connsiteX58" fmla="*/ 591547 w 591547"/>
                  <a:gd name="connsiteY58" fmla="*/ 569815 h 590770"/>
                  <a:gd name="connsiteX59" fmla="*/ 591547 w 591547"/>
                  <a:gd name="connsiteY59" fmla="*/ 590770 h 590770"/>
                  <a:gd name="connsiteX60" fmla="*/ 494705 w 591547"/>
                  <a:gd name="connsiteY60" fmla="*/ 590770 h 590770"/>
                  <a:gd name="connsiteX61" fmla="*/ 344598 w 591547"/>
                  <a:gd name="connsiteY61" fmla="*/ 590770 h 590770"/>
                  <a:gd name="connsiteX62" fmla="*/ 193685 w 591547"/>
                  <a:gd name="connsiteY62" fmla="*/ 590770 h 590770"/>
                  <a:gd name="connsiteX63" fmla="*/ 64562 w 591547"/>
                  <a:gd name="connsiteY63" fmla="*/ 590770 h 590770"/>
                  <a:gd name="connsiteX64" fmla="*/ 0 w 591547"/>
                  <a:gd name="connsiteY64" fmla="*/ 590770 h 590770"/>
                  <a:gd name="connsiteX65" fmla="*/ 0 w 591547"/>
                  <a:gd name="connsiteY65" fmla="*/ 569815 h 590770"/>
                  <a:gd name="connsiteX66" fmla="*/ 54070 w 591547"/>
                  <a:gd name="connsiteY66" fmla="*/ 569815 h 590770"/>
                  <a:gd name="connsiteX67" fmla="*/ 54070 w 591547"/>
                  <a:gd name="connsiteY67" fmla="*/ 373160 h 590770"/>
                  <a:gd name="connsiteX68" fmla="*/ 62141 w 591547"/>
                  <a:gd name="connsiteY68" fmla="*/ 362683 h 590770"/>
                  <a:gd name="connsiteX69" fmla="*/ 191264 w 591547"/>
                  <a:gd name="connsiteY69" fmla="*/ 333668 h 590770"/>
                  <a:gd name="connsiteX70" fmla="*/ 195299 w 591547"/>
                  <a:gd name="connsiteY70" fmla="*/ 333668 h 590770"/>
                  <a:gd name="connsiteX71" fmla="*/ 196106 w 591547"/>
                  <a:gd name="connsiteY71" fmla="*/ 333668 h 590770"/>
                  <a:gd name="connsiteX72" fmla="*/ 215475 w 591547"/>
                  <a:gd name="connsiteY72" fmla="*/ 336892 h 590770"/>
                  <a:gd name="connsiteX73" fmla="*/ 215475 w 591547"/>
                  <a:gd name="connsiteY73" fmla="*/ 116864 h 590770"/>
                  <a:gd name="connsiteX74" fmla="*/ 223545 w 591547"/>
                  <a:gd name="connsiteY74" fmla="*/ 106387 h 590770"/>
                  <a:gd name="connsiteX75" fmla="*/ 341370 w 591547"/>
                  <a:gd name="connsiteY75" fmla="*/ 75760 h 590770"/>
                  <a:gd name="connsiteX76" fmla="*/ 342984 w 591547"/>
                  <a:gd name="connsiteY76" fmla="*/ 75760 h 590770"/>
                  <a:gd name="connsiteX77" fmla="*/ 345405 w 591547"/>
                  <a:gd name="connsiteY77" fmla="*/ 75760 h 590770"/>
                  <a:gd name="connsiteX78" fmla="*/ 347020 w 591547"/>
                  <a:gd name="connsiteY78" fmla="*/ 75760 h 590770"/>
                  <a:gd name="connsiteX79" fmla="*/ 348634 w 591547"/>
                  <a:gd name="connsiteY79" fmla="*/ 75760 h 590770"/>
                  <a:gd name="connsiteX80" fmla="*/ 387371 w 591547"/>
                  <a:gd name="connsiteY80" fmla="*/ 91879 h 590770"/>
                  <a:gd name="connsiteX81" fmla="*/ 387371 w 591547"/>
                  <a:gd name="connsiteY81" fmla="*/ 62865 h 590770"/>
                  <a:gd name="connsiteX82" fmla="*/ 365581 w 591547"/>
                  <a:gd name="connsiteY82" fmla="*/ 32238 h 590770"/>
                  <a:gd name="connsiteX83" fmla="*/ 397862 w 591547"/>
                  <a:gd name="connsiteY83" fmla="*/ 0 h 590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591547" h="590770">
                    <a:moveTo>
                      <a:pt x="86413" y="515758"/>
                    </a:moveTo>
                    <a:lnTo>
                      <a:pt x="171919" y="515758"/>
                    </a:lnTo>
                    <a:lnTo>
                      <a:pt x="171919" y="537523"/>
                    </a:lnTo>
                    <a:lnTo>
                      <a:pt x="86413" y="537523"/>
                    </a:lnTo>
                    <a:close/>
                    <a:moveTo>
                      <a:pt x="86413" y="461733"/>
                    </a:moveTo>
                    <a:lnTo>
                      <a:pt x="171919" y="461733"/>
                    </a:lnTo>
                    <a:lnTo>
                      <a:pt x="171919" y="483498"/>
                    </a:lnTo>
                    <a:lnTo>
                      <a:pt x="86413" y="483498"/>
                    </a:lnTo>
                    <a:close/>
                    <a:moveTo>
                      <a:pt x="86413" y="408616"/>
                    </a:moveTo>
                    <a:lnTo>
                      <a:pt x="171919" y="408616"/>
                    </a:lnTo>
                    <a:lnTo>
                      <a:pt x="171919" y="429474"/>
                    </a:lnTo>
                    <a:lnTo>
                      <a:pt x="86413" y="429474"/>
                    </a:lnTo>
                    <a:close/>
                    <a:moveTo>
                      <a:pt x="204177" y="357041"/>
                    </a:moveTo>
                    <a:lnTo>
                      <a:pt x="204177" y="569815"/>
                    </a:lnTo>
                    <a:lnTo>
                      <a:pt x="333300" y="569815"/>
                    </a:lnTo>
                    <a:lnTo>
                      <a:pt x="333300" y="382026"/>
                    </a:lnTo>
                    <a:close/>
                    <a:moveTo>
                      <a:pt x="183194" y="357041"/>
                    </a:moveTo>
                    <a:lnTo>
                      <a:pt x="75053" y="382026"/>
                    </a:lnTo>
                    <a:lnTo>
                      <a:pt x="75053" y="569815"/>
                    </a:lnTo>
                    <a:lnTo>
                      <a:pt x="183194" y="569815"/>
                    </a:lnTo>
                    <a:close/>
                    <a:moveTo>
                      <a:pt x="247709" y="311838"/>
                    </a:moveTo>
                    <a:lnTo>
                      <a:pt x="322851" y="311838"/>
                    </a:lnTo>
                    <a:lnTo>
                      <a:pt x="322851" y="332826"/>
                    </a:lnTo>
                    <a:lnTo>
                      <a:pt x="247709" y="332826"/>
                    </a:lnTo>
                    <a:close/>
                    <a:moveTo>
                      <a:pt x="247709" y="257944"/>
                    </a:moveTo>
                    <a:lnTo>
                      <a:pt x="322851" y="257944"/>
                    </a:lnTo>
                    <a:lnTo>
                      <a:pt x="322851" y="279580"/>
                    </a:lnTo>
                    <a:lnTo>
                      <a:pt x="247709" y="279580"/>
                    </a:lnTo>
                    <a:close/>
                    <a:moveTo>
                      <a:pt x="247709" y="203919"/>
                    </a:moveTo>
                    <a:lnTo>
                      <a:pt x="322851" y="203919"/>
                    </a:lnTo>
                    <a:lnTo>
                      <a:pt x="322851" y="225684"/>
                    </a:lnTo>
                    <a:lnTo>
                      <a:pt x="247709" y="225684"/>
                    </a:lnTo>
                    <a:close/>
                    <a:moveTo>
                      <a:pt x="247709" y="150672"/>
                    </a:moveTo>
                    <a:lnTo>
                      <a:pt x="322851" y="150672"/>
                    </a:lnTo>
                    <a:lnTo>
                      <a:pt x="322851" y="171660"/>
                    </a:lnTo>
                    <a:lnTo>
                      <a:pt x="247709" y="171660"/>
                    </a:lnTo>
                    <a:close/>
                    <a:moveTo>
                      <a:pt x="355090" y="102357"/>
                    </a:moveTo>
                    <a:lnTo>
                      <a:pt x="355090" y="373160"/>
                    </a:lnTo>
                    <a:lnTo>
                      <a:pt x="355090" y="376384"/>
                    </a:lnTo>
                    <a:lnTo>
                      <a:pt x="355090" y="569815"/>
                    </a:lnTo>
                    <a:lnTo>
                      <a:pt x="484213" y="569815"/>
                    </a:lnTo>
                    <a:lnTo>
                      <a:pt x="484213" y="154744"/>
                    </a:lnTo>
                    <a:close/>
                    <a:moveTo>
                      <a:pt x="333300" y="99939"/>
                    </a:moveTo>
                    <a:lnTo>
                      <a:pt x="236458" y="125730"/>
                    </a:lnTo>
                    <a:lnTo>
                      <a:pt x="236458" y="341728"/>
                    </a:lnTo>
                    <a:lnTo>
                      <a:pt x="333300" y="360265"/>
                    </a:lnTo>
                    <a:close/>
                    <a:moveTo>
                      <a:pt x="397862" y="21761"/>
                    </a:moveTo>
                    <a:cubicBezTo>
                      <a:pt x="392213" y="21761"/>
                      <a:pt x="387371" y="26596"/>
                      <a:pt x="387371" y="32238"/>
                    </a:cubicBezTo>
                    <a:cubicBezTo>
                      <a:pt x="387371" y="37880"/>
                      <a:pt x="392213" y="42716"/>
                      <a:pt x="397862" y="42716"/>
                    </a:cubicBezTo>
                    <a:cubicBezTo>
                      <a:pt x="404318" y="42716"/>
                      <a:pt x="409160" y="37880"/>
                      <a:pt x="409160" y="32238"/>
                    </a:cubicBezTo>
                    <a:cubicBezTo>
                      <a:pt x="409160" y="26596"/>
                      <a:pt x="404318" y="21761"/>
                      <a:pt x="397862" y="21761"/>
                    </a:cubicBezTo>
                    <a:close/>
                    <a:moveTo>
                      <a:pt x="397862" y="0"/>
                    </a:moveTo>
                    <a:cubicBezTo>
                      <a:pt x="415616" y="0"/>
                      <a:pt x="430143" y="14507"/>
                      <a:pt x="430143" y="32238"/>
                    </a:cubicBezTo>
                    <a:cubicBezTo>
                      <a:pt x="430143" y="45940"/>
                      <a:pt x="421266" y="58029"/>
                      <a:pt x="409160" y="62865"/>
                    </a:cubicBezTo>
                    <a:lnTo>
                      <a:pt x="409160" y="100745"/>
                    </a:lnTo>
                    <a:lnTo>
                      <a:pt x="498740" y="137819"/>
                    </a:lnTo>
                    <a:cubicBezTo>
                      <a:pt x="502775" y="139431"/>
                      <a:pt x="506003" y="143461"/>
                      <a:pt x="506003" y="147491"/>
                    </a:cubicBezTo>
                    <a:lnTo>
                      <a:pt x="506003" y="569815"/>
                    </a:lnTo>
                    <a:lnTo>
                      <a:pt x="591547" y="569815"/>
                    </a:lnTo>
                    <a:lnTo>
                      <a:pt x="591547" y="590770"/>
                    </a:lnTo>
                    <a:lnTo>
                      <a:pt x="494705" y="590770"/>
                    </a:lnTo>
                    <a:lnTo>
                      <a:pt x="344598" y="590770"/>
                    </a:lnTo>
                    <a:lnTo>
                      <a:pt x="193685" y="590770"/>
                    </a:lnTo>
                    <a:lnTo>
                      <a:pt x="64562" y="590770"/>
                    </a:lnTo>
                    <a:lnTo>
                      <a:pt x="0" y="590770"/>
                    </a:lnTo>
                    <a:lnTo>
                      <a:pt x="0" y="569815"/>
                    </a:lnTo>
                    <a:lnTo>
                      <a:pt x="54070" y="569815"/>
                    </a:lnTo>
                    <a:lnTo>
                      <a:pt x="54070" y="373160"/>
                    </a:lnTo>
                    <a:cubicBezTo>
                      <a:pt x="54070" y="368324"/>
                      <a:pt x="57298" y="364294"/>
                      <a:pt x="62141" y="362683"/>
                    </a:cubicBezTo>
                    <a:lnTo>
                      <a:pt x="191264" y="333668"/>
                    </a:lnTo>
                    <a:cubicBezTo>
                      <a:pt x="192878" y="332862"/>
                      <a:pt x="194492" y="332862"/>
                      <a:pt x="195299" y="333668"/>
                    </a:cubicBezTo>
                    <a:cubicBezTo>
                      <a:pt x="196106" y="333668"/>
                      <a:pt x="196106" y="333668"/>
                      <a:pt x="196106" y="333668"/>
                    </a:cubicBezTo>
                    <a:lnTo>
                      <a:pt x="215475" y="336892"/>
                    </a:lnTo>
                    <a:lnTo>
                      <a:pt x="215475" y="116864"/>
                    </a:lnTo>
                    <a:cubicBezTo>
                      <a:pt x="215475" y="112028"/>
                      <a:pt x="218703" y="107999"/>
                      <a:pt x="223545" y="106387"/>
                    </a:cubicBezTo>
                    <a:lnTo>
                      <a:pt x="341370" y="75760"/>
                    </a:lnTo>
                    <a:cubicBezTo>
                      <a:pt x="342177" y="75760"/>
                      <a:pt x="342177" y="75760"/>
                      <a:pt x="342984" y="75760"/>
                    </a:cubicBezTo>
                    <a:cubicBezTo>
                      <a:pt x="343791" y="75760"/>
                      <a:pt x="344598" y="74954"/>
                      <a:pt x="345405" y="75760"/>
                    </a:cubicBezTo>
                    <a:cubicBezTo>
                      <a:pt x="346213" y="75760"/>
                      <a:pt x="347020" y="75760"/>
                      <a:pt x="347020" y="75760"/>
                    </a:cubicBezTo>
                    <a:cubicBezTo>
                      <a:pt x="347827" y="75760"/>
                      <a:pt x="347827" y="75760"/>
                      <a:pt x="348634" y="75760"/>
                    </a:cubicBezTo>
                    <a:lnTo>
                      <a:pt x="387371" y="91879"/>
                    </a:lnTo>
                    <a:lnTo>
                      <a:pt x="387371" y="62865"/>
                    </a:lnTo>
                    <a:cubicBezTo>
                      <a:pt x="375265" y="58029"/>
                      <a:pt x="365581" y="45940"/>
                      <a:pt x="365581" y="32238"/>
                    </a:cubicBezTo>
                    <a:cubicBezTo>
                      <a:pt x="365581" y="14507"/>
                      <a:pt x="380107" y="0"/>
                      <a:pt x="3978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198" dirty="0"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4356073" y="4913728"/>
              <a:ext cx="3479855" cy="1028740"/>
              <a:chOff x="4356073" y="4249430"/>
              <a:chExt cx="3479855" cy="1371864"/>
            </a:xfrm>
          </p:grpSpPr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3C0CFB25-748C-49F7-B7C0-85B49803AC49}"/>
                  </a:ext>
                </a:extLst>
              </p:cNvPr>
              <p:cNvCxnSpPr/>
              <p:nvPr/>
            </p:nvCxnSpPr>
            <p:spPr>
              <a:xfrm>
                <a:off x="4356073" y="4249430"/>
                <a:ext cx="0" cy="1371864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prstDash val="sysDash"/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65A5FC28-5962-4D82-BE00-A24750200CC1}"/>
                  </a:ext>
                </a:extLst>
              </p:cNvPr>
              <p:cNvCxnSpPr/>
              <p:nvPr/>
            </p:nvCxnSpPr>
            <p:spPr>
              <a:xfrm>
                <a:off x="7835928" y="4249430"/>
                <a:ext cx="0" cy="1371864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prstDash val="sysDash"/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组合 50"/>
            <p:cNvGrpSpPr/>
            <p:nvPr/>
          </p:nvGrpSpPr>
          <p:grpSpPr>
            <a:xfrm>
              <a:off x="993276" y="5101456"/>
              <a:ext cx="3197724" cy="957185"/>
              <a:chOff x="3201654" y="2412339"/>
              <a:chExt cx="3197724" cy="957185"/>
            </a:xfrm>
          </p:grpSpPr>
          <p:sp>
            <p:nvSpPr>
              <p:cNvPr id="52" name="文本框 51"/>
              <p:cNvSpPr txBox="1"/>
              <p:nvPr/>
            </p:nvSpPr>
            <p:spPr>
              <a:xfrm>
                <a:off x="3733626" y="24123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3201654" y="2750893"/>
                <a:ext cx="3197724" cy="6186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presentation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and make it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film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to be used in a wider field</a:t>
                </a: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4497139" y="5101456"/>
              <a:ext cx="3197724" cy="957185"/>
              <a:chOff x="3201654" y="2412339"/>
              <a:chExt cx="3197724" cy="957185"/>
            </a:xfrm>
          </p:grpSpPr>
          <p:sp>
            <p:nvSpPr>
              <p:cNvPr id="55" name="文本框 54"/>
              <p:cNvSpPr txBox="1"/>
              <p:nvPr/>
            </p:nvSpPr>
            <p:spPr>
              <a:xfrm>
                <a:off x="3733626" y="24123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3201654" y="2750893"/>
                <a:ext cx="3197724" cy="6186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presentation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and make it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film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to be used in a wider field</a:t>
                </a: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7996321" y="5101456"/>
              <a:ext cx="3197724" cy="957185"/>
              <a:chOff x="3201654" y="2412339"/>
              <a:chExt cx="3197724" cy="957185"/>
            </a:xfrm>
          </p:grpSpPr>
          <p:sp>
            <p:nvSpPr>
              <p:cNvPr id="58" name="文本框 57"/>
              <p:cNvSpPr txBox="1"/>
              <p:nvPr/>
            </p:nvSpPr>
            <p:spPr>
              <a:xfrm>
                <a:off x="3733626" y="24123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3201654" y="2750893"/>
                <a:ext cx="3197724" cy="6186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presentation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and make it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film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to be used in a wider field</a:t>
                </a:r>
              </a:p>
            </p:txBody>
          </p:sp>
        </p:grpSp>
      </p:grpSp>
      <p:grpSp>
        <p:nvGrpSpPr>
          <p:cNvPr id="60" name="组合 59"/>
          <p:cNvGrpSpPr/>
          <p:nvPr/>
        </p:nvGrpSpPr>
        <p:grpSpPr>
          <a:xfrm>
            <a:off x="997807" y="2018339"/>
            <a:ext cx="4937425" cy="1243955"/>
            <a:chOff x="267452" y="2336139"/>
            <a:chExt cx="4937425" cy="1243955"/>
          </a:xfrm>
        </p:grpSpPr>
        <p:sp>
          <p:nvSpPr>
            <p:cNvPr id="61" name="文本框 60"/>
            <p:cNvSpPr txBox="1"/>
            <p:nvPr/>
          </p:nvSpPr>
          <p:spPr>
            <a:xfrm>
              <a:off x="267452" y="2336139"/>
              <a:ext cx="21337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67452" y="2750893"/>
              <a:ext cx="4937425" cy="82920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</a:t>
              </a:r>
              <a:r>
                <a:rPr lang="en-US" altLang="zh-CN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presentation and make The user can demonstrate on a projector or computer, </a:t>
              </a:r>
              <a:endParaRPr lang="en-US" altLang="zh-CN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31" name="文本框 30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02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253319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/>
          <p:cNvGrpSpPr/>
          <p:nvPr/>
        </p:nvGrpSpPr>
        <p:grpSpPr>
          <a:xfrm>
            <a:off x="4538441" y="2036228"/>
            <a:ext cx="3106160" cy="3492258"/>
            <a:chOff x="4500341" y="2036228"/>
            <a:chExt cx="3106160" cy="3492258"/>
          </a:xfrm>
        </p:grpSpPr>
        <p:sp>
          <p:nvSpPr>
            <p:cNvPr id="113" name="任意多边形 112"/>
            <p:cNvSpPr/>
            <p:nvPr/>
          </p:nvSpPr>
          <p:spPr>
            <a:xfrm>
              <a:off x="4842797" y="2581275"/>
              <a:ext cx="2415202" cy="2415202"/>
            </a:xfrm>
            <a:custGeom>
              <a:avLst/>
              <a:gdLst/>
              <a:ahLst/>
              <a:cxnLst/>
              <a:rect l="0" t="0" r="0" b="0"/>
              <a:pathLst>
                <a:path w="2113590" h="2113590">
                  <a:moveTo>
                    <a:pt x="0" y="1056795"/>
                  </a:moveTo>
                  <a:cubicBezTo>
                    <a:pt x="0" y="473143"/>
                    <a:pt x="473143" y="0"/>
                    <a:pt x="1056795" y="0"/>
                  </a:cubicBezTo>
                  <a:cubicBezTo>
                    <a:pt x="1640445" y="0"/>
                    <a:pt x="2113590" y="473143"/>
                    <a:pt x="2113590" y="1056795"/>
                  </a:cubicBezTo>
                  <a:cubicBezTo>
                    <a:pt x="2113590" y="1640445"/>
                    <a:pt x="1640445" y="2113590"/>
                    <a:pt x="1056795" y="2113590"/>
                  </a:cubicBezTo>
                  <a:cubicBezTo>
                    <a:pt x="473143" y="2113590"/>
                    <a:pt x="0" y="1640445"/>
                    <a:pt x="0" y="1056795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49000"/>
              </a:schemeClr>
            </a:solidFill>
            <a:ln w="7600" cap="flat">
              <a:noFill/>
              <a:beve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任意多边形 113"/>
            <p:cNvSpPr/>
            <p:nvPr/>
          </p:nvSpPr>
          <p:spPr>
            <a:xfrm rot="10800000" flipH="1" flipV="1">
              <a:off x="4508456" y="2737693"/>
              <a:ext cx="703666" cy="703664"/>
            </a:xfrm>
            <a:custGeom>
              <a:avLst/>
              <a:gdLst/>
              <a:ahLst/>
              <a:cxnLst/>
              <a:rect l="0" t="0" r="0" b="0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任意多边形 114"/>
            <p:cNvSpPr/>
            <p:nvPr/>
          </p:nvSpPr>
          <p:spPr>
            <a:xfrm>
              <a:off x="5698568" y="2036228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16" name="任意多边形 115"/>
            <p:cNvSpPr/>
            <p:nvPr/>
          </p:nvSpPr>
          <p:spPr>
            <a:xfrm>
              <a:off x="4500341" y="4142006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17" name="任意多边形 116"/>
            <p:cNvSpPr/>
            <p:nvPr/>
          </p:nvSpPr>
          <p:spPr>
            <a:xfrm>
              <a:off x="5698568" y="4824820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18" name="任意多边形 117"/>
            <p:cNvSpPr/>
            <p:nvPr/>
          </p:nvSpPr>
          <p:spPr>
            <a:xfrm>
              <a:off x="6871920" y="4202806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19" name="任意多边形 118"/>
            <p:cNvSpPr/>
            <p:nvPr/>
          </p:nvSpPr>
          <p:spPr>
            <a:xfrm>
              <a:off x="6902837" y="2745293"/>
              <a:ext cx="703664" cy="703666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20" name="任意多边形 119"/>
            <p:cNvSpPr/>
            <p:nvPr/>
          </p:nvSpPr>
          <p:spPr>
            <a:xfrm>
              <a:off x="5244820" y="2983299"/>
              <a:ext cx="1611160" cy="1611158"/>
            </a:xfrm>
            <a:custGeom>
              <a:avLst/>
              <a:gdLst/>
              <a:ahLst/>
              <a:cxnLst/>
              <a:rect l="l" t="t" r="r" b="b"/>
              <a:pathLst>
                <a:path w="995121" h="995121">
                  <a:moveTo>
                    <a:pt x="0" y="497559"/>
                  </a:moveTo>
                  <a:cubicBezTo>
                    <a:pt x="0" y="222765"/>
                    <a:pt x="222765" y="0"/>
                    <a:pt x="497559" y="0"/>
                  </a:cubicBezTo>
                  <a:cubicBezTo>
                    <a:pt x="772350" y="0"/>
                    <a:pt x="995121" y="222765"/>
                    <a:pt x="995121" y="497559"/>
                  </a:cubicBezTo>
                  <a:cubicBezTo>
                    <a:pt x="995121" y="772350"/>
                    <a:pt x="772350" y="995121"/>
                    <a:pt x="497559" y="995121"/>
                  </a:cubicBezTo>
                  <a:cubicBezTo>
                    <a:pt x="222765" y="995121"/>
                    <a:pt x="0" y="772350"/>
                    <a:pt x="0" y="497559"/>
                  </a:cubicBezTo>
                  <a:close/>
                </a:path>
              </a:pathLst>
            </a:custGeom>
            <a:blipFill>
              <a:blip r:embed="rId3">
                <a:grayscl/>
              </a:blip>
              <a:srcRect/>
              <a:stretch>
                <a:fillRect l="-25550" r="-25038"/>
              </a:stretch>
            </a:blip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2128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21" name="任意多边形 120"/>
            <p:cNvSpPr/>
            <p:nvPr/>
          </p:nvSpPr>
          <p:spPr>
            <a:xfrm rot="10800000" flipH="1" flipV="1">
              <a:off x="4674737" y="2907590"/>
              <a:ext cx="371104" cy="363868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任意多边形 121"/>
            <p:cNvSpPr/>
            <p:nvPr/>
          </p:nvSpPr>
          <p:spPr>
            <a:xfrm>
              <a:off x="5864848" y="2216986"/>
              <a:ext cx="371104" cy="342148"/>
            </a:xfrm>
            <a:custGeom>
              <a:avLst/>
              <a:gdLst>
                <a:gd name="connsiteX0" fmla="*/ 469488 w 578320"/>
                <a:gd name="connsiteY0" fmla="*/ 312166 h 533197"/>
                <a:gd name="connsiteX1" fmla="*/ 523904 w 578320"/>
                <a:gd name="connsiteY1" fmla="*/ 363740 h 533197"/>
                <a:gd name="connsiteX2" fmla="*/ 523904 w 578320"/>
                <a:gd name="connsiteY2" fmla="*/ 376634 h 533197"/>
                <a:gd name="connsiteX3" fmla="*/ 527594 w 578320"/>
                <a:gd name="connsiteY3" fmla="*/ 391369 h 533197"/>
                <a:gd name="connsiteX4" fmla="*/ 512837 w 578320"/>
                <a:gd name="connsiteY4" fmla="*/ 411630 h 533197"/>
                <a:gd name="connsiteX5" fmla="*/ 498080 w 578320"/>
                <a:gd name="connsiteY5" fmla="*/ 440180 h 533197"/>
                <a:gd name="connsiteX6" fmla="*/ 529438 w 578320"/>
                <a:gd name="connsiteY6" fmla="*/ 475176 h 533197"/>
                <a:gd name="connsiteX7" fmla="*/ 578320 w 578320"/>
                <a:gd name="connsiteY7" fmla="*/ 518462 h 533197"/>
                <a:gd name="connsiteX8" fmla="*/ 485168 w 578320"/>
                <a:gd name="connsiteY8" fmla="*/ 533197 h 533197"/>
                <a:gd name="connsiteX9" fmla="*/ 477789 w 578320"/>
                <a:gd name="connsiteY9" fmla="*/ 486228 h 533197"/>
                <a:gd name="connsiteX10" fmla="*/ 481478 w 578320"/>
                <a:gd name="connsiteY10" fmla="*/ 479781 h 533197"/>
                <a:gd name="connsiteX11" fmla="*/ 480556 w 578320"/>
                <a:gd name="connsiteY11" fmla="*/ 477939 h 533197"/>
                <a:gd name="connsiteX12" fmla="*/ 471333 w 578320"/>
                <a:gd name="connsiteY12" fmla="*/ 466888 h 533197"/>
                <a:gd name="connsiteX13" fmla="*/ 467644 w 578320"/>
                <a:gd name="connsiteY13" fmla="*/ 466888 h 533197"/>
                <a:gd name="connsiteX14" fmla="*/ 458421 w 578320"/>
                <a:gd name="connsiteY14" fmla="*/ 477939 h 533197"/>
                <a:gd name="connsiteX15" fmla="*/ 458421 w 578320"/>
                <a:gd name="connsiteY15" fmla="*/ 479781 h 533197"/>
                <a:gd name="connsiteX16" fmla="*/ 462110 w 578320"/>
                <a:gd name="connsiteY16" fmla="*/ 486228 h 533197"/>
                <a:gd name="connsiteX17" fmla="*/ 454732 w 578320"/>
                <a:gd name="connsiteY17" fmla="*/ 533197 h 533197"/>
                <a:gd name="connsiteX18" fmla="*/ 361579 w 578320"/>
                <a:gd name="connsiteY18" fmla="*/ 518462 h 533197"/>
                <a:gd name="connsiteX19" fmla="*/ 409539 w 578320"/>
                <a:gd name="connsiteY19" fmla="*/ 475176 h 533197"/>
                <a:gd name="connsiteX20" fmla="*/ 440897 w 578320"/>
                <a:gd name="connsiteY20" fmla="*/ 440180 h 533197"/>
                <a:gd name="connsiteX21" fmla="*/ 427063 w 578320"/>
                <a:gd name="connsiteY21" fmla="*/ 411630 h 533197"/>
                <a:gd name="connsiteX22" fmla="*/ 411383 w 578320"/>
                <a:gd name="connsiteY22" fmla="*/ 391369 h 533197"/>
                <a:gd name="connsiteX23" fmla="*/ 415995 w 578320"/>
                <a:gd name="connsiteY23" fmla="*/ 376634 h 533197"/>
                <a:gd name="connsiteX24" fmla="*/ 415995 w 578320"/>
                <a:gd name="connsiteY24" fmla="*/ 363740 h 533197"/>
                <a:gd name="connsiteX25" fmla="*/ 469488 w 578320"/>
                <a:gd name="connsiteY25" fmla="*/ 312166 h 533197"/>
                <a:gd name="connsiteX26" fmla="*/ 107909 w 578320"/>
                <a:gd name="connsiteY26" fmla="*/ 312166 h 533197"/>
                <a:gd name="connsiteX27" fmla="*/ 162325 w 578320"/>
                <a:gd name="connsiteY27" fmla="*/ 363740 h 533197"/>
                <a:gd name="connsiteX28" fmla="*/ 162325 w 578320"/>
                <a:gd name="connsiteY28" fmla="*/ 376634 h 533197"/>
                <a:gd name="connsiteX29" fmla="*/ 166937 w 578320"/>
                <a:gd name="connsiteY29" fmla="*/ 391369 h 533197"/>
                <a:gd name="connsiteX30" fmla="*/ 151257 w 578320"/>
                <a:gd name="connsiteY30" fmla="*/ 411630 h 533197"/>
                <a:gd name="connsiteX31" fmla="*/ 137423 w 578320"/>
                <a:gd name="connsiteY31" fmla="*/ 440180 h 533197"/>
                <a:gd name="connsiteX32" fmla="*/ 167859 w 578320"/>
                <a:gd name="connsiteY32" fmla="*/ 475176 h 533197"/>
                <a:gd name="connsiteX33" fmla="*/ 216741 w 578320"/>
                <a:gd name="connsiteY33" fmla="*/ 518462 h 533197"/>
                <a:gd name="connsiteX34" fmla="*/ 123588 w 578320"/>
                <a:gd name="connsiteY34" fmla="*/ 533197 h 533197"/>
                <a:gd name="connsiteX35" fmla="*/ 116210 w 578320"/>
                <a:gd name="connsiteY35" fmla="*/ 486228 h 533197"/>
                <a:gd name="connsiteX36" fmla="*/ 119899 w 578320"/>
                <a:gd name="connsiteY36" fmla="*/ 479781 h 533197"/>
                <a:gd name="connsiteX37" fmla="*/ 119899 w 578320"/>
                <a:gd name="connsiteY37" fmla="*/ 477939 h 533197"/>
                <a:gd name="connsiteX38" fmla="*/ 109754 w 578320"/>
                <a:gd name="connsiteY38" fmla="*/ 466888 h 533197"/>
                <a:gd name="connsiteX39" fmla="*/ 106987 w 578320"/>
                <a:gd name="connsiteY39" fmla="*/ 466888 h 533197"/>
                <a:gd name="connsiteX40" fmla="*/ 96842 w 578320"/>
                <a:gd name="connsiteY40" fmla="*/ 477939 h 533197"/>
                <a:gd name="connsiteX41" fmla="*/ 96842 w 578320"/>
                <a:gd name="connsiteY41" fmla="*/ 479781 h 533197"/>
                <a:gd name="connsiteX42" fmla="*/ 100531 w 578320"/>
                <a:gd name="connsiteY42" fmla="*/ 486228 h 533197"/>
                <a:gd name="connsiteX43" fmla="*/ 93152 w 578320"/>
                <a:gd name="connsiteY43" fmla="*/ 533197 h 533197"/>
                <a:gd name="connsiteX44" fmla="*/ 0 w 578320"/>
                <a:gd name="connsiteY44" fmla="*/ 518462 h 533197"/>
                <a:gd name="connsiteX45" fmla="*/ 48882 w 578320"/>
                <a:gd name="connsiteY45" fmla="*/ 475176 h 533197"/>
                <a:gd name="connsiteX46" fmla="*/ 79318 w 578320"/>
                <a:gd name="connsiteY46" fmla="*/ 440180 h 533197"/>
                <a:gd name="connsiteX47" fmla="*/ 65483 w 578320"/>
                <a:gd name="connsiteY47" fmla="*/ 411630 h 533197"/>
                <a:gd name="connsiteX48" fmla="*/ 49804 w 578320"/>
                <a:gd name="connsiteY48" fmla="*/ 391369 h 533197"/>
                <a:gd name="connsiteX49" fmla="*/ 54416 w 578320"/>
                <a:gd name="connsiteY49" fmla="*/ 376634 h 533197"/>
                <a:gd name="connsiteX50" fmla="*/ 54416 w 578320"/>
                <a:gd name="connsiteY50" fmla="*/ 363740 h 533197"/>
                <a:gd name="connsiteX51" fmla="*/ 107909 w 578320"/>
                <a:gd name="connsiteY51" fmla="*/ 312166 h 533197"/>
                <a:gd name="connsiteX52" fmla="*/ 288717 w 578320"/>
                <a:gd name="connsiteY52" fmla="*/ 237601 h 533197"/>
                <a:gd name="connsiteX53" fmla="*/ 303485 w 578320"/>
                <a:gd name="connsiteY53" fmla="*/ 252338 h 533197"/>
                <a:gd name="connsiteX54" fmla="*/ 303485 w 578320"/>
                <a:gd name="connsiteY54" fmla="*/ 331547 h 533197"/>
                <a:gd name="connsiteX55" fmla="*/ 384708 w 578320"/>
                <a:gd name="connsiteY55" fmla="*/ 398782 h 533197"/>
                <a:gd name="connsiteX56" fmla="*/ 386554 w 578320"/>
                <a:gd name="connsiteY56" fmla="*/ 419045 h 533197"/>
                <a:gd name="connsiteX57" fmla="*/ 375478 w 578320"/>
                <a:gd name="connsiteY57" fmla="*/ 423650 h 533197"/>
                <a:gd name="connsiteX58" fmla="*/ 366248 w 578320"/>
                <a:gd name="connsiteY58" fmla="*/ 420887 h 533197"/>
                <a:gd name="connsiteX59" fmla="*/ 288717 w 578320"/>
                <a:gd name="connsiteY59" fmla="*/ 356415 h 533197"/>
                <a:gd name="connsiteX60" fmla="*/ 212108 w 578320"/>
                <a:gd name="connsiteY60" fmla="*/ 420887 h 533197"/>
                <a:gd name="connsiteX61" fmla="*/ 191802 w 578320"/>
                <a:gd name="connsiteY61" fmla="*/ 419045 h 533197"/>
                <a:gd name="connsiteX62" fmla="*/ 193648 w 578320"/>
                <a:gd name="connsiteY62" fmla="*/ 398782 h 533197"/>
                <a:gd name="connsiteX63" fmla="*/ 274872 w 578320"/>
                <a:gd name="connsiteY63" fmla="*/ 331547 h 533197"/>
                <a:gd name="connsiteX64" fmla="*/ 274872 w 578320"/>
                <a:gd name="connsiteY64" fmla="*/ 252338 h 533197"/>
                <a:gd name="connsiteX65" fmla="*/ 288717 w 578320"/>
                <a:gd name="connsiteY65" fmla="*/ 237601 h 533197"/>
                <a:gd name="connsiteX66" fmla="*/ 288699 w 578320"/>
                <a:gd name="connsiteY66" fmla="*/ 0 h 533197"/>
                <a:gd name="connsiteX67" fmla="*/ 343115 w 578320"/>
                <a:gd name="connsiteY67" fmla="*/ 50653 h 533197"/>
                <a:gd name="connsiteX68" fmla="*/ 343115 w 578320"/>
                <a:gd name="connsiteY68" fmla="*/ 63546 h 533197"/>
                <a:gd name="connsiteX69" fmla="*/ 346805 w 578320"/>
                <a:gd name="connsiteY69" fmla="*/ 78282 h 533197"/>
                <a:gd name="connsiteX70" fmla="*/ 332048 w 578320"/>
                <a:gd name="connsiteY70" fmla="*/ 98543 h 533197"/>
                <a:gd name="connsiteX71" fmla="*/ 318213 w 578320"/>
                <a:gd name="connsiteY71" fmla="*/ 127093 h 533197"/>
                <a:gd name="connsiteX72" fmla="*/ 348649 w 578320"/>
                <a:gd name="connsiteY72" fmla="*/ 163010 h 533197"/>
                <a:gd name="connsiteX73" fmla="*/ 397531 w 578320"/>
                <a:gd name="connsiteY73" fmla="*/ 206295 h 533197"/>
                <a:gd name="connsiteX74" fmla="*/ 304379 w 578320"/>
                <a:gd name="connsiteY74" fmla="*/ 220110 h 533197"/>
                <a:gd name="connsiteX75" fmla="*/ 297000 w 578320"/>
                <a:gd name="connsiteY75" fmla="*/ 173141 h 533197"/>
                <a:gd name="connsiteX76" fmla="*/ 300689 w 578320"/>
                <a:gd name="connsiteY76" fmla="*/ 167615 h 533197"/>
                <a:gd name="connsiteX77" fmla="*/ 300689 w 578320"/>
                <a:gd name="connsiteY77" fmla="*/ 164852 h 533197"/>
                <a:gd name="connsiteX78" fmla="*/ 290544 w 578320"/>
                <a:gd name="connsiteY78" fmla="*/ 154722 h 533197"/>
                <a:gd name="connsiteX79" fmla="*/ 287777 w 578320"/>
                <a:gd name="connsiteY79" fmla="*/ 154722 h 533197"/>
                <a:gd name="connsiteX80" fmla="*/ 277632 w 578320"/>
                <a:gd name="connsiteY80" fmla="*/ 164852 h 533197"/>
                <a:gd name="connsiteX81" fmla="*/ 277632 w 578320"/>
                <a:gd name="connsiteY81" fmla="*/ 167615 h 533197"/>
                <a:gd name="connsiteX82" fmla="*/ 281321 w 578320"/>
                <a:gd name="connsiteY82" fmla="*/ 173141 h 533197"/>
                <a:gd name="connsiteX83" fmla="*/ 273943 w 578320"/>
                <a:gd name="connsiteY83" fmla="*/ 221031 h 533197"/>
                <a:gd name="connsiteX84" fmla="*/ 180790 w 578320"/>
                <a:gd name="connsiteY84" fmla="*/ 206295 h 533197"/>
                <a:gd name="connsiteX85" fmla="*/ 228750 w 578320"/>
                <a:gd name="connsiteY85" fmla="*/ 163010 h 533197"/>
                <a:gd name="connsiteX86" fmla="*/ 260108 w 578320"/>
                <a:gd name="connsiteY86" fmla="*/ 127093 h 533197"/>
                <a:gd name="connsiteX87" fmla="*/ 246274 w 578320"/>
                <a:gd name="connsiteY87" fmla="*/ 98543 h 533197"/>
                <a:gd name="connsiteX88" fmla="*/ 230594 w 578320"/>
                <a:gd name="connsiteY88" fmla="*/ 78282 h 533197"/>
                <a:gd name="connsiteX89" fmla="*/ 235206 w 578320"/>
                <a:gd name="connsiteY89" fmla="*/ 63546 h 533197"/>
                <a:gd name="connsiteX90" fmla="*/ 235206 w 578320"/>
                <a:gd name="connsiteY90" fmla="*/ 50653 h 533197"/>
                <a:gd name="connsiteX91" fmla="*/ 288699 w 578320"/>
                <a:gd name="connsiteY91" fmla="*/ 0 h 53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578320" h="533197">
                  <a:moveTo>
                    <a:pt x="469488" y="312166"/>
                  </a:moveTo>
                  <a:cubicBezTo>
                    <a:pt x="499002" y="312166"/>
                    <a:pt x="523904" y="335190"/>
                    <a:pt x="523904" y="363740"/>
                  </a:cubicBezTo>
                  <a:lnTo>
                    <a:pt x="523904" y="376634"/>
                  </a:lnTo>
                  <a:cubicBezTo>
                    <a:pt x="523904" y="376634"/>
                    <a:pt x="529438" y="381238"/>
                    <a:pt x="527594" y="391369"/>
                  </a:cubicBezTo>
                  <a:cubicBezTo>
                    <a:pt x="526671" y="404262"/>
                    <a:pt x="512837" y="411630"/>
                    <a:pt x="512837" y="411630"/>
                  </a:cubicBezTo>
                  <a:cubicBezTo>
                    <a:pt x="512837" y="411630"/>
                    <a:pt x="509147" y="430970"/>
                    <a:pt x="498080" y="440180"/>
                  </a:cubicBezTo>
                  <a:cubicBezTo>
                    <a:pt x="494391" y="467809"/>
                    <a:pt x="513759" y="470572"/>
                    <a:pt x="529438" y="475176"/>
                  </a:cubicBezTo>
                  <a:cubicBezTo>
                    <a:pt x="555263" y="483465"/>
                    <a:pt x="578320" y="485307"/>
                    <a:pt x="578320" y="518462"/>
                  </a:cubicBezTo>
                  <a:cubicBezTo>
                    <a:pt x="578320" y="525829"/>
                    <a:pt x="543273" y="532276"/>
                    <a:pt x="485168" y="533197"/>
                  </a:cubicBezTo>
                  <a:lnTo>
                    <a:pt x="477789" y="486228"/>
                  </a:lnTo>
                  <a:lnTo>
                    <a:pt x="481478" y="479781"/>
                  </a:lnTo>
                  <a:cubicBezTo>
                    <a:pt x="481478" y="478860"/>
                    <a:pt x="481478" y="477939"/>
                    <a:pt x="480556" y="477939"/>
                  </a:cubicBezTo>
                  <a:lnTo>
                    <a:pt x="471333" y="466888"/>
                  </a:lnTo>
                  <a:cubicBezTo>
                    <a:pt x="470411" y="465967"/>
                    <a:pt x="468566" y="465967"/>
                    <a:pt x="467644" y="466888"/>
                  </a:cubicBezTo>
                  <a:lnTo>
                    <a:pt x="458421" y="477939"/>
                  </a:lnTo>
                  <a:cubicBezTo>
                    <a:pt x="457499" y="477939"/>
                    <a:pt x="457499" y="478860"/>
                    <a:pt x="458421" y="479781"/>
                  </a:cubicBezTo>
                  <a:lnTo>
                    <a:pt x="462110" y="486228"/>
                  </a:lnTo>
                  <a:lnTo>
                    <a:pt x="454732" y="533197"/>
                  </a:lnTo>
                  <a:cubicBezTo>
                    <a:pt x="396627" y="532276"/>
                    <a:pt x="361579" y="525829"/>
                    <a:pt x="361579" y="518462"/>
                  </a:cubicBezTo>
                  <a:cubicBezTo>
                    <a:pt x="361579" y="485307"/>
                    <a:pt x="384637" y="483465"/>
                    <a:pt x="409539" y="475176"/>
                  </a:cubicBezTo>
                  <a:cubicBezTo>
                    <a:pt x="425218" y="470572"/>
                    <a:pt x="444586" y="466888"/>
                    <a:pt x="440897" y="440180"/>
                  </a:cubicBezTo>
                  <a:cubicBezTo>
                    <a:pt x="430752" y="430970"/>
                    <a:pt x="427063" y="411630"/>
                    <a:pt x="427063" y="411630"/>
                  </a:cubicBezTo>
                  <a:cubicBezTo>
                    <a:pt x="427063" y="411630"/>
                    <a:pt x="413228" y="404262"/>
                    <a:pt x="411383" y="391369"/>
                  </a:cubicBezTo>
                  <a:cubicBezTo>
                    <a:pt x="410461" y="381238"/>
                    <a:pt x="415995" y="376634"/>
                    <a:pt x="415995" y="376634"/>
                  </a:cubicBezTo>
                  <a:lnTo>
                    <a:pt x="415995" y="363740"/>
                  </a:lnTo>
                  <a:cubicBezTo>
                    <a:pt x="415995" y="335190"/>
                    <a:pt x="439975" y="312166"/>
                    <a:pt x="469488" y="312166"/>
                  </a:cubicBezTo>
                  <a:close/>
                  <a:moveTo>
                    <a:pt x="107909" y="312166"/>
                  </a:moveTo>
                  <a:cubicBezTo>
                    <a:pt x="138345" y="312166"/>
                    <a:pt x="162325" y="335190"/>
                    <a:pt x="162325" y="363740"/>
                  </a:cubicBezTo>
                  <a:lnTo>
                    <a:pt x="162325" y="376634"/>
                  </a:lnTo>
                  <a:cubicBezTo>
                    <a:pt x="162325" y="376634"/>
                    <a:pt x="167859" y="381238"/>
                    <a:pt x="166937" y="391369"/>
                  </a:cubicBezTo>
                  <a:cubicBezTo>
                    <a:pt x="165092" y="404262"/>
                    <a:pt x="151257" y="411630"/>
                    <a:pt x="151257" y="411630"/>
                  </a:cubicBezTo>
                  <a:cubicBezTo>
                    <a:pt x="151257" y="411630"/>
                    <a:pt x="147568" y="430970"/>
                    <a:pt x="137423" y="440180"/>
                  </a:cubicBezTo>
                  <a:cubicBezTo>
                    <a:pt x="132811" y="467809"/>
                    <a:pt x="152180" y="470572"/>
                    <a:pt x="167859" y="475176"/>
                  </a:cubicBezTo>
                  <a:cubicBezTo>
                    <a:pt x="193684" y="483465"/>
                    <a:pt x="216741" y="485307"/>
                    <a:pt x="216741" y="518462"/>
                  </a:cubicBezTo>
                  <a:cubicBezTo>
                    <a:pt x="216741" y="525829"/>
                    <a:pt x="181693" y="532276"/>
                    <a:pt x="123588" y="533197"/>
                  </a:cubicBezTo>
                  <a:lnTo>
                    <a:pt x="116210" y="486228"/>
                  </a:lnTo>
                  <a:lnTo>
                    <a:pt x="119899" y="479781"/>
                  </a:lnTo>
                  <a:cubicBezTo>
                    <a:pt x="120821" y="478860"/>
                    <a:pt x="119899" y="477939"/>
                    <a:pt x="119899" y="477939"/>
                  </a:cubicBezTo>
                  <a:lnTo>
                    <a:pt x="109754" y="466888"/>
                  </a:lnTo>
                  <a:cubicBezTo>
                    <a:pt x="108832" y="465967"/>
                    <a:pt x="107909" y="465967"/>
                    <a:pt x="106987" y="466888"/>
                  </a:cubicBezTo>
                  <a:lnTo>
                    <a:pt x="96842" y="477939"/>
                  </a:lnTo>
                  <a:cubicBezTo>
                    <a:pt x="96842" y="477939"/>
                    <a:pt x="95919" y="478860"/>
                    <a:pt x="96842" y="479781"/>
                  </a:cubicBezTo>
                  <a:lnTo>
                    <a:pt x="100531" y="486228"/>
                  </a:lnTo>
                  <a:lnTo>
                    <a:pt x="93152" y="533197"/>
                  </a:lnTo>
                  <a:cubicBezTo>
                    <a:pt x="35047" y="532276"/>
                    <a:pt x="0" y="525829"/>
                    <a:pt x="0" y="518462"/>
                  </a:cubicBezTo>
                  <a:cubicBezTo>
                    <a:pt x="0" y="485307"/>
                    <a:pt x="23057" y="483465"/>
                    <a:pt x="48882" y="475176"/>
                  </a:cubicBezTo>
                  <a:cubicBezTo>
                    <a:pt x="64561" y="470572"/>
                    <a:pt x="83929" y="466888"/>
                    <a:pt x="79318" y="440180"/>
                  </a:cubicBezTo>
                  <a:cubicBezTo>
                    <a:pt x="69173" y="430970"/>
                    <a:pt x="65483" y="411630"/>
                    <a:pt x="65483" y="411630"/>
                  </a:cubicBezTo>
                  <a:cubicBezTo>
                    <a:pt x="65483" y="411630"/>
                    <a:pt x="51649" y="404262"/>
                    <a:pt x="49804" y="391369"/>
                  </a:cubicBezTo>
                  <a:cubicBezTo>
                    <a:pt x="48882" y="381238"/>
                    <a:pt x="54416" y="376634"/>
                    <a:pt x="54416" y="376634"/>
                  </a:cubicBezTo>
                  <a:lnTo>
                    <a:pt x="54416" y="363740"/>
                  </a:lnTo>
                  <a:cubicBezTo>
                    <a:pt x="54416" y="335190"/>
                    <a:pt x="78396" y="312166"/>
                    <a:pt x="107909" y="312166"/>
                  </a:cubicBezTo>
                  <a:close/>
                  <a:moveTo>
                    <a:pt x="288717" y="237601"/>
                  </a:moveTo>
                  <a:cubicBezTo>
                    <a:pt x="297024" y="237601"/>
                    <a:pt x="303485" y="244048"/>
                    <a:pt x="303485" y="252338"/>
                  </a:cubicBezTo>
                  <a:lnTo>
                    <a:pt x="303485" y="331547"/>
                  </a:lnTo>
                  <a:lnTo>
                    <a:pt x="384708" y="398782"/>
                  </a:lnTo>
                  <a:cubicBezTo>
                    <a:pt x="390246" y="403387"/>
                    <a:pt x="391169" y="412598"/>
                    <a:pt x="386554" y="419045"/>
                  </a:cubicBezTo>
                  <a:cubicBezTo>
                    <a:pt x="383785" y="421808"/>
                    <a:pt x="379170" y="423650"/>
                    <a:pt x="375478" y="423650"/>
                  </a:cubicBezTo>
                  <a:cubicBezTo>
                    <a:pt x="371786" y="423650"/>
                    <a:pt x="369017" y="422729"/>
                    <a:pt x="366248" y="420887"/>
                  </a:cubicBezTo>
                  <a:lnTo>
                    <a:pt x="288717" y="356415"/>
                  </a:lnTo>
                  <a:lnTo>
                    <a:pt x="212108" y="420887"/>
                  </a:lnTo>
                  <a:cubicBezTo>
                    <a:pt x="205647" y="425492"/>
                    <a:pt x="196417" y="424571"/>
                    <a:pt x="191802" y="419045"/>
                  </a:cubicBezTo>
                  <a:cubicBezTo>
                    <a:pt x="186264" y="412598"/>
                    <a:pt x="187187" y="403387"/>
                    <a:pt x="193648" y="398782"/>
                  </a:cubicBezTo>
                  <a:lnTo>
                    <a:pt x="274872" y="331547"/>
                  </a:lnTo>
                  <a:lnTo>
                    <a:pt x="274872" y="252338"/>
                  </a:lnTo>
                  <a:cubicBezTo>
                    <a:pt x="274872" y="244048"/>
                    <a:pt x="281333" y="237601"/>
                    <a:pt x="288717" y="237601"/>
                  </a:cubicBezTo>
                  <a:close/>
                  <a:moveTo>
                    <a:pt x="288699" y="0"/>
                  </a:moveTo>
                  <a:cubicBezTo>
                    <a:pt x="318213" y="0"/>
                    <a:pt x="343115" y="22103"/>
                    <a:pt x="343115" y="50653"/>
                  </a:cubicBezTo>
                  <a:lnTo>
                    <a:pt x="343115" y="63546"/>
                  </a:lnTo>
                  <a:cubicBezTo>
                    <a:pt x="343115" y="63546"/>
                    <a:pt x="348649" y="68151"/>
                    <a:pt x="346805" y="78282"/>
                  </a:cubicBezTo>
                  <a:cubicBezTo>
                    <a:pt x="345882" y="92096"/>
                    <a:pt x="332048" y="98543"/>
                    <a:pt x="332048" y="98543"/>
                  </a:cubicBezTo>
                  <a:cubicBezTo>
                    <a:pt x="332048" y="98543"/>
                    <a:pt x="328358" y="117883"/>
                    <a:pt x="318213" y="127093"/>
                  </a:cubicBezTo>
                  <a:cubicBezTo>
                    <a:pt x="313602" y="154722"/>
                    <a:pt x="332970" y="157484"/>
                    <a:pt x="348649" y="163010"/>
                  </a:cubicBezTo>
                  <a:cubicBezTo>
                    <a:pt x="374474" y="171299"/>
                    <a:pt x="397531" y="172220"/>
                    <a:pt x="397531" y="206295"/>
                  </a:cubicBezTo>
                  <a:cubicBezTo>
                    <a:pt x="397531" y="212742"/>
                    <a:pt x="362484" y="219189"/>
                    <a:pt x="304379" y="220110"/>
                  </a:cubicBezTo>
                  <a:lnTo>
                    <a:pt x="297000" y="173141"/>
                  </a:lnTo>
                  <a:lnTo>
                    <a:pt x="300689" y="167615"/>
                  </a:lnTo>
                  <a:cubicBezTo>
                    <a:pt x="300689" y="166694"/>
                    <a:pt x="300689" y="165773"/>
                    <a:pt x="300689" y="164852"/>
                  </a:cubicBezTo>
                  <a:lnTo>
                    <a:pt x="290544" y="154722"/>
                  </a:lnTo>
                  <a:cubicBezTo>
                    <a:pt x="289622" y="153801"/>
                    <a:pt x="287777" y="153801"/>
                    <a:pt x="287777" y="154722"/>
                  </a:cubicBezTo>
                  <a:lnTo>
                    <a:pt x="277632" y="164852"/>
                  </a:lnTo>
                  <a:cubicBezTo>
                    <a:pt x="276710" y="165773"/>
                    <a:pt x="276710" y="166694"/>
                    <a:pt x="277632" y="167615"/>
                  </a:cubicBezTo>
                  <a:lnTo>
                    <a:pt x="281321" y="173141"/>
                  </a:lnTo>
                  <a:lnTo>
                    <a:pt x="273943" y="221031"/>
                  </a:lnTo>
                  <a:cubicBezTo>
                    <a:pt x="215838" y="219189"/>
                    <a:pt x="180790" y="212742"/>
                    <a:pt x="180790" y="206295"/>
                  </a:cubicBezTo>
                  <a:cubicBezTo>
                    <a:pt x="180790" y="172220"/>
                    <a:pt x="203848" y="171299"/>
                    <a:pt x="228750" y="163010"/>
                  </a:cubicBezTo>
                  <a:cubicBezTo>
                    <a:pt x="244429" y="157484"/>
                    <a:pt x="264720" y="154722"/>
                    <a:pt x="260108" y="127093"/>
                  </a:cubicBezTo>
                  <a:cubicBezTo>
                    <a:pt x="249963" y="117883"/>
                    <a:pt x="246274" y="98543"/>
                    <a:pt x="246274" y="98543"/>
                  </a:cubicBezTo>
                  <a:cubicBezTo>
                    <a:pt x="246274" y="98543"/>
                    <a:pt x="232439" y="92096"/>
                    <a:pt x="230594" y="78282"/>
                  </a:cubicBezTo>
                  <a:cubicBezTo>
                    <a:pt x="229672" y="68151"/>
                    <a:pt x="235206" y="63546"/>
                    <a:pt x="235206" y="63546"/>
                  </a:cubicBezTo>
                  <a:lnTo>
                    <a:pt x="235206" y="50653"/>
                  </a:lnTo>
                  <a:cubicBezTo>
                    <a:pt x="235206" y="22103"/>
                    <a:pt x="259186" y="0"/>
                    <a:pt x="288699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23" name="任意多边形 122"/>
            <p:cNvSpPr/>
            <p:nvPr/>
          </p:nvSpPr>
          <p:spPr>
            <a:xfrm>
              <a:off x="4666621" y="4335825"/>
              <a:ext cx="371104" cy="316026"/>
            </a:xfrm>
            <a:custGeom>
              <a:avLst/>
              <a:gdLst>
                <a:gd name="connsiteX0" fmla="*/ 303714 w 607639"/>
                <a:gd name="connsiteY0" fmla="*/ 173520 h 517456"/>
                <a:gd name="connsiteX1" fmla="*/ 337586 w 607639"/>
                <a:gd name="connsiteY1" fmla="*/ 207321 h 517456"/>
                <a:gd name="connsiteX2" fmla="*/ 303714 w 607639"/>
                <a:gd name="connsiteY2" fmla="*/ 241122 h 517456"/>
                <a:gd name="connsiteX3" fmla="*/ 269842 w 607639"/>
                <a:gd name="connsiteY3" fmla="*/ 207321 h 517456"/>
                <a:gd name="connsiteX4" fmla="*/ 303714 w 607639"/>
                <a:gd name="connsiteY4" fmla="*/ 173520 h 517456"/>
                <a:gd name="connsiteX5" fmla="*/ 303758 w 607639"/>
                <a:gd name="connsiteY5" fmla="*/ 139994 h 517456"/>
                <a:gd name="connsiteX6" fmla="*/ 236373 w 607639"/>
                <a:gd name="connsiteY6" fmla="*/ 207277 h 517456"/>
                <a:gd name="connsiteX7" fmla="*/ 303758 w 607639"/>
                <a:gd name="connsiteY7" fmla="*/ 274559 h 517456"/>
                <a:gd name="connsiteX8" fmla="*/ 371054 w 607639"/>
                <a:gd name="connsiteY8" fmla="*/ 207277 h 517456"/>
                <a:gd name="connsiteX9" fmla="*/ 303758 w 607639"/>
                <a:gd name="connsiteY9" fmla="*/ 139994 h 517456"/>
                <a:gd name="connsiteX10" fmla="*/ 282839 w 607639"/>
                <a:gd name="connsiteY10" fmla="*/ 68801 h 517456"/>
                <a:gd name="connsiteX11" fmla="*/ 303669 w 607639"/>
                <a:gd name="connsiteY11" fmla="*/ 68801 h 517456"/>
                <a:gd name="connsiteX12" fmla="*/ 303847 w 607639"/>
                <a:gd name="connsiteY12" fmla="*/ 68801 h 517456"/>
                <a:gd name="connsiteX13" fmla="*/ 324588 w 607639"/>
                <a:gd name="connsiteY13" fmla="*/ 68801 h 517456"/>
                <a:gd name="connsiteX14" fmla="*/ 327703 w 607639"/>
                <a:gd name="connsiteY14" fmla="*/ 99465 h 517456"/>
                <a:gd name="connsiteX15" fmla="*/ 363221 w 607639"/>
                <a:gd name="connsiteY15" fmla="*/ 114219 h 517456"/>
                <a:gd name="connsiteX16" fmla="*/ 387166 w 607639"/>
                <a:gd name="connsiteY16" fmla="*/ 94665 h 517456"/>
                <a:gd name="connsiteX17" fmla="*/ 416541 w 607639"/>
                <a:gd name="connsiteY17" fmla="*/ 124085 h 517456"/>
                <a:gd name="connsiteX18" fmla="*/ 396958 w 607639"/>
                <a:gd name="connsiteY18" fmla="*/ 147993 h 517456"/>
                <a:gd name="connsiteX19" fmla="*/ 411645 w 607639"/>
                <a:gd name="connsiteY19" fmla="*/ 183457 h 517456"/>
                <a:gd name="connsiteX20" fmla="*/ 442445 w 607639"/>
                <a:gd name="connsiteY20" fmla="*/ 186479 h 517456"/>
                <a:gd name="connsiteX21" fmla="*/ 442445 w 607639"/>
                <a:gd name="connsiteY21" fmla="*/ 228075 h 517456"/>
                <a:gd name="connsiteX22" fmla="*/ 411645 w 607639"/>
                <a:gd name="connsiteY22" fmla="*/ 231185 h 517456"/>
                <a:gd name="connsiteX23" fmla="*/ 396958 w 607639"/>
                <a:gd name="connsiteY23" fmla="*/ 266649 h 517456"/>
                <a:gd name="connsiteX24" fmla="*/ 416541 w 607639"/>
                <a:gd name="connsiteY24" fmla="*/ 290558 h 517456"/>
                <a:gd name="connsiteX25" fmla="*/ 387166 w 607639"/>
                <a:gd name="connsiteY25" fmla="*/ 319977 h 517456"/>
                <a:gd name="connsiteX26" fmla="*/ 363221 w 607639"/>
                <a:gd name="connsiteY26" fmla="*/ 300423 h 517456"/>
                <a:gd name="connsiteX27" fmla="*/ 327703 w 607639"/>
                <a:gd name="connsiteY27" fmla="*/ 315177 h 517456"/>
                <a:gd name="connsiteX28" fmla="*/ 324588 w 607639"/>
                <a:gd name="connsiteY28" fmla="*/ 345841 h 517456"/>
                <a:gd name="connsiteX29" fmla="*/ 303847 w 607639"/>
                <a:gd name="connsiteY29" fmla="*/ 345841 h 517456"/>
                <a:gd name="connsiteX30" fmla="*/ 303669 w 607639"/>
                <a:gd name="connsiteY30" fmla="*/ 345841 h 517456"/>
                <a:gd name="connsiteX31" fmla="*/ 282839 w 607639"/>
                <a:gd name="connsiteY31" fmla="*/ 345841 h 517456"/>
                <a:gd name="connsiteX32" fmla="*/ 279813 w 607639"/>
                <a:gd name="connsiteY32" fmla="*/ 315177 h 517456"/>
                <a:gd name="connsiteX33" fmla="*/ 244295 w 607639"/>
                <a:gd name="connsiteY33" fmla="*/ 300423 h 517456"/>
                <a:gd name="connsiteX34" fmla="*/ 220350 w 607639"/>
                <a:gd name="connsiteY34" fmla="*/ 319977 h 517456"/>
                <a:gd name="connsiteX35" fmla="*/ 190886 w 607639"/>
                <a:gd name="connsiteY35" fmla="*/ 290558 h 517456"/>
                <a:gd name="connsiteX36" fmla="*/ 210558 w 607639"/>
                <a:gd name="connsiteY36" fmla="*/ 266649 h 517456"/>
                <a:gd name="connsiteX37" fmla="*/ 195782 w 607639"/>
                <a:gd name="connsiteY37" fmla="*/ 231185 h 517456"/>
                <a:gd name="connsiteX38" fmla="*/ 164982 w 607639"/>
                <a:gd name="connsiteY38" fmla="*/ 228075 h 517456"/>
                <a:gd name="connsiteX39" fmla="*/ 164982 w 607639"/>
                <a:gd name="connsiteY39" fmla="*/ 186568 h 517456"/>
                <a:gd name="connsiteX40" fmla="*/ 195782 w 607639"/>
                <a:gd name="connsiteY40" fmla="*/ 183457 h 517456"/>
                <a:gd name="connsiteX41" fmla="*/ 210558 w 607639"/>
                <a:gd name="connsiteY41" fmla="*/ 147993 h 517456"/>
                <a:gd name="connsiteX42" fmla="*/ 190886 w 607639"/>
                <a:gd name="connsiteY42" fmla="*/ 124085 h 517456"/>
                <a:gd name="connsiteX43" fmla="*/ 220350 w 607639"/>
                <a:gd name="connsiteY43" fmla="*/ 94665 h 517456"/>
                <a:gd name="connsiteX44" fmla="*/ 244295 w 607639"/>
                <a:gd name="connsiteY44" fmla="*/ 114219 h 517456"/>
                <a:gd name="connsiteX45" fmla="*/ 279813 w 607639"/>
                <a:gd name="connsiteY45" fmla="*/ 99465 h 517456"/>
                <a:gd name="connsiteX46" fmla="*/ 38005 w 607639"/>
                <a:gd name="connsiteY46" fmla="*/ 37951 h 517456"/>
                <a:gd name="connsiteX47" fmla="*/ 38005 w 607639"/>
                <a:gd name="connsiteY47" fmla="*/ 376049 h 517456"/>
                <a:gd name="connsiteX48" fmla="*/ 569634 w 607639"/>
                <a:gd name="connsiteY48" fmla="*/ 376049 h 517456"/>
                <a:gd name="connsiteX49" fmla="*/ 569634 w 607639"/>
                <a:gd name="connsiteY49" fmla="*/ 37951 h 517456"/>
                <a:gd name="connsiteX50" fmla="*/ 28482 w 607639"/>
                <a:gd name="connsiteY50" fmla="*/ 0 h 517456"/>
                <a:gd name="connsiteX51" fmla="*/ 579157 w 607639"/>
                <a:gd name="connsiteY51" fmla="*/ 0 h 517456"/>
                <a:gd name="connsiteX52" fmla="*/ 607639 w 607639"/>
                <a:gd name="connsiteY52" fmla="*/ 28441 h 517456"/>
                <a:gd name="connsiteX53" fmla="*/ 607639 w 607639"/>
                <a:gd name="connsiteY53" fmla="*/ 385559 h 517456"/>
                <a:gd name="connsiteX54" fmla="*/ 579157 w 607639"/>
                <a:gd name="connsiteY54" fmla="*/ 414000 h 517456"/>
                <a:gd name="connsiteX55" fmla="*/ 351304 w 607639"/>
                <a:gd name="connsiteY55" fmla="*/ 414000 h 517456"/>
                <a:gd name="connsiteX56" fmla="*/ 351304 w 607639"/>
                <a:gd name="connsiteY56" fmla="*/ 479593 h 517456"/>
                <a:gd name="connsiteX57" fmla="*/ 437906 w 607639"/>
                <a:gd name="connsiteY57" fmla="*/ 479593 h 517456"/>
                <a:gd name="connsiteX58" fmla="*/ 437906 w 607639"/>
                <a:gd name="connsiteY58" fmla="*/ 517456 h 517456"/>
                <a:gd name="connsiteX59" fmla="*/ 169733 w 607639"/>
                <a:gd name="connsiteY59" fmla="*/ 517456 h 517456"/>
                <a:gd name="connsiteX60" fmla="*/ 169733 w 607639"/>
                <a:gd name="connsiteY60" fmla="*/ 479593 h 517456"/>
                <a:gd name="connsiteX61" fmla="*/ 256335 w 607639"/>
                <a:gd name="connsiteY61" fmla="*/ 479593 h 517456"/>
                <a:gd name="connsiteX62" fmla="*/ 256335 w 607639"/>
                <a:gd name="connsiteY62" fmla="*/ 414000 h 517456"/>
                <a:gd name="connsiteX63" fmla="*/ 28482 w 607639"/>
                <a:gd name="connsiteY63" fmla="*/ 414000 h 517456"/>
                <a:gd name="connsiteX64" fmla="*/ 0 w 607639"/>
                <a:gd name="connsiteY64" fmla="*/ 385559 h 517456"/>
                <a:gd name="connsiteX65" fmla="*/ 0 w 607639"/>
                <a:gd name="connsiteY65" fmla="*/ 28441 h 517456"/>
                <a:gd name="connsiteX66" fmla="*/ 28482 w 607639"/>
                <a:gd name="connsiteY66" fmla="*/ 0 h 517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607639" h="517456">
                  <a:moveTo>
                    <a:pt x="303714" y="173520"/>
                  </a:moveTo>
                  <a:cubicBezTo>
                    <a:pt x="322421" y="173520"/>
                    <a:pt x="337586" y="188653"/>
                    <a:pt x="337586" y="207321"/>
                  </a:cubicBezTo>
                  <a:cubicBezTo>
                    <a:pt x="337586" y="225989"/>
                    <a:pt x="322421" y="241122"/>
                    <a:pt x="303714" y="241122"/>
                  </a:cubicBezTo>
                  <a:cubicBezTo>
                    <a:pt x="285007" y="241122"/>
                    <a:pt x="269842" y="225989"/>
                    <a:pt x="269842" y="207321"/>
                  </a:cubicBezTo>
                  <a:cubicBezTo>
                    <a:pt x="269842" y="188653"/>
                    <a:pt x="285007" y="173520"/>
                    <a:pt x="303714" y="173520"/>
                  </a:cubicBezTo>
                  <a:close/>
                  <a:moveTo>
                    <a:pt x="303758" y="139994"/>
                  </a:moveTo>
                  <a:cubicBezTo>
                    <a:pt x="266549" y="139994"/>
                    <a:pt x="236373" y="170125"/>
                    <a:pt x="236373" y="207277"/>
                  </a:cubicBezTo>
                  <a:cubicBezTo>
                    <a:pt x="236373" y="244517"/>
                    <a:pt x="266549" y="274559"/>
                    <a:pt x="303758" y="274559"/>
                  </a:cubicBezTo>
                  <a:cubicBezTo>
                    <a:pt x="340967" y="274559"/>
                    <a:pt x="371054" y="244517"/>
                    <a:pt x="371054" y="207277"/>
                  </a:cubicBezTo>
                  <a:cubicBezTo>
                    <a:pt x="371054" y="170125"/>
                    <a:pt x="340967" y="139994"/>
                    <a:pt x="303758" y="139994"/>
                  </a:cubicBezTo>
                  <a:close/>
                  <a:moveTo>
                    <a:pt x="282839" y="68801"/>
                  </a:moveTo>
                  <a:lnTo>
                    <a:pt x="303669" y="68801"/>
                  </a:lnTo>
                  <a:lnTo>
                    <a:pt x="303847" y="68801"/>
                  </a:lnTo>
                  <a:lnTo>
                    <a:pt x="324588" y="68801"/>
                  </a:lnTo>
                  <a:lnTo>
                    <a:pt x="327703" y="99465"/>
                  </a:lnTo>
                  <a:cubicBezTo>
                    <a:pt x="340522" y="102309"/>
                    <a:pt x="352450" y="107375"/>
                    <a:pt x="363221" y="114219"/>
                  </a:cubicBezTo>
                  <a:lnTo>
                    <a:pt x="387166" y="94665"/>
                  </a:lnTo>
                  <a:lnTo>
                    <a:pt x="416541" y="124085"/>
                  </a:lnTo>
                  <a:lnTo>
                    <a:pt x="396958" y="147993"/>
                  </a:lnTo>
                  <a:cubicBezTo>
                    <a:pt x="403812" y="158748"/>
                    <a:pt x="408797" y="170658"/>
                    <a:pt x="411645" y="183457"/>
                  </a:cubicBezTo>
                  <a:lnTo>
                    <a:pt x="442445" y="186479"/>
                  </a:lnTo>
                  <a:lnTo>
                    <a:pt x="442445" y="228075"/>
                  </a:lnTo>
                  <a:lnTo>
                    <a:pt x="411645" y="231185"/>
                  </a:lnTo>
                  <a:cubicBezTo>
                    <a:pt x="408886" y="243984"/>
                    <a:pt x="403812" y="255894"/>
                    <a:pt x="396958" y="266649"/>
                  </a:cubicBezTo>
                  <a:lnTo>
                    <a:pt x="416541" y="290558"/>
                  </a:lnTo>
                  <a:lnTo>
                    <a:pt x="387166" y="319977"/>
                  </a:lnTo>
                  <a:lnTo>
                    <a:pt x="363221" y="300423"/>
                  </a:lnTo>
                  <a:cubicBezTo>
                    <a:pt x="352450" y="307267"/>
                    <a:pt x="340522" y="312333"/>
                    <a:pt x="327703" y="315177"/>
                  </a:cubicBezTo>
                  <a:lnTo>
                    <a:pt x="324588" y="345841"/>
                  </a:lnTo>
                  <a:lnTo>
                    <a:pt x="303847" y="345841"/>
                  </a:lnTo>
                  <a:lnTo>
                    <a:pt x="303669" y="345841"/>
                  </a:lnTo>
                  <a:lnTo>
                    <a:pt x="282839" y="345841"/>
                  </a:lnTo>
                  <a:lnTo>
                    <a:pt x="279813" y="315177"/>
                  </a:lnTo>
                  <a:cubicBezTo>
                    <a:pt x="266994" y="312333"/>
                    <a:pt x="254977" y="307267"/>
                    <a:pt x="244295" y="300423"/>
                  </a:cubicBezTo>
                  <a:lnTo>
                    <a:pt x="220350" y="319977"/>
                  </a:lnTo>
                  <a:lnTo>
                    <a:pt x="190886" y="290558"/>
                  </a:lnTo>
                  <a:lnTo>
                    <a:pt x="210558" y="266649"/>
                  </a:lnTo>
                  <a:cubicBezTo>
                    <a:pt x="203704" y="255894"/>
                    <a:pt x="198630" y="243984"/>
                    <a:pt x="195782" y="231185"/>
                  </a:cubicBezTo>
                  <a:lnTo>
                    <a:pt x="164982" y="228075"/>
                  </a:lnTo>
                  <a:lnTo>
                    <a:pt x="164982" y="186568"/>
                  </a:lnTo>
                  <a:lnTo>
                    <a:pt x="195782" y="183457"/>
                  </a:lnTo>
                  <a:cubicBezTo>
                    <a:pt x="198630" y="170658"/>
                    <a:pt x="203704" y="158748"/>
                    <a:pt x="210558" y="147993"/>
                  </a:cubicBezTo>
                  <a:lnTo>
                    <a:pt x="190886" y="124085"/>
                  </a:lnTo>
                  <a:lnTo>
                    <a:pt x="220350" y="94665"/>
                  </a:lnTo>
                  <a:lnTo>
                    <a:pt x="244295" y="114219"/>
                  </a:lnTo>
                  <a:cubicBezTo>
                    <a:pt x="254977" y="107375"/>
                    <a:pt x="266905" y="102309"/>
                    <a:pt x="279813" y="99465"/>
                  </a:cubicBezTo>
                  <a:close/>
                  <a:moveTo>
                    <a:pt x="38005" y="37951"/>
                  </a:moveTo>
                  <a:lnTo>
                    <a:pt x="38005" y="376049"/>
                  </a:lnTo>
                  <a:lnTo>
                    <a:pt x="569634" y="376049"/>
                  </a:lnTo>
                  <a:lnTo>
                    <a:pt x="569634" y="37951"/>
                  </a:lnTo>
                  <a:close/>
                  <a:moveTo>
                    <a:pt x="28482" y="0"/>
                  </a:moveTo>
                  <a:lnTo>
                    <a:pt x="579157" y="0"/>
                  </a:lnTo>
                  <a:cubicBezTo>
                    <a:pt x="594822" y="0"/>
                    <a:pt x="607639" y="12799"/>
                    <a:pt x="607639" y="28441"/>
                  </a:cubicBezTo>
                  <a:lnTo>
                    <a:pt x="607639" y="385559"/>
                  </a:lnTo>
                  <a:cubicBezTo>
                    <a:pt x="607639" y="401202"/>
                    <a:pt x="594822" y="414000"/>
                    <a:pt x="579157" y="414000"/>
                  </a:cubicBezTo>
                  <a:lnTo>
                    <a:pt x="351304" y="414000"/>
                  </a:lnTo>
                  <a:lnTo>
                    <a:pt x="351304" y="479593"/>
                  </a:lnTo>
                  <a:lnTo>
                    <a:pt x="437906" y="479593"/>
                  </a:lnTo>
                  <a:lnTo>
                    <a:pt x="437906" y="517456"/>
                  </a:lnTo>
                  <a:lnTo>
                    <a:pt x="169733" y="517456"/>
                  </a:lnTo>
                  <a:lnTo>
                    <a:pt x="169733" y="479593"/>
                  </a:lnTo>
                  <a:lnTo>
                    <a:pt x="256335" y="479593"/>
                  </a:lnTo>
                  <a:lnTo>
                    <a:pt x="256335" y="414000"/>
                  </a:lnTo>
                  <a:lnTo>
                    <a:pt x="28482" y="414000"/>
                  </a:lnTo>
                  <a:cubicBezTo>
                    <a:pt x="12817" y="414000"/>
                    <a:pt x="0" y="401202"/>
                    <a:pt x="0" y="385559"/>
                  </a:cubicBezTo>
                  <a:lnTo>
                    <a:pt x="0" y="28441"/>
                  </a:lnTo>
                  <a:cubicBezTo>
                    <a:pt x="0" y="12799"/>
                    <a:pt x="12817" y="0"/>
                    <a:pt x="28482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24" name="任意多边形 123"/>
            <p:cNvSpPr/>
            <p:nvPr/>
          </p:nvSpPr>
          <p:spPr>
            <a:xfrm>
              <a:off x="5864848" y="4998280"/>
              <a:ext cx="371104" cy="356745"/>
            </a:xfrm>
            <a:custGeom>
              <a:avLst/>
              <a:gdLst>
                <a:gd name="connsiteX0" fmla="*/ 241391 w 516922"/>
                <a:gd name="connsiteY0" fmla="*/ 466920 h 496921"/>
                <a:gd name="connsiteX1" fmla="*/ 374792 w 516922"/>
                <a:gd name="connsiteY1" fmla="*/ 466920 h 496921"/>
                <a:gd name="connsiteX2" fmla="*/ 394157 w 516922"/>
                <a:gd name="connsiteY2" fmla="*/ 492438 h 496921"/>
                <a:gd name="connsiteX3" fmla="*/ 241391 w 516922"/>
                <a:gd name="connsiteY3" fmla="*/ 492438 h 496921"/>
                <a:gd name="connsiteX4" fmla="*/ 45175 w 516922"/>
                <a:gd name="connsiteY4" fmla="*/ 266910 h 496921"/>
                <a:gd name="connsiteX5" fmla="*/ 178975 w 516922"/>
                <a:gd name="connsiteY5" fmla="*/ 266910 h 496921"/>
                <a:gd name="connsiteX6" fmla="*/ 178975 w 516922"/>
                <a:gd name="connsiteY6" fmla="*/ 312085 h 496921"/>
                <a:gd name="connsiteX7" fmla="*/ 45175 w 516922"/>
                <a:gd name="connsiteY7" fmla="*/ 312085 h 496921"/>
                <a:gd name="connsiteX8" fmla="*/ 45175 w 516922"/>
                <a:gd name="connsiteY8" fmla="*/ 167939 h 496921"/>
                <a:gd name="connsiteX9" fmla="*/ 178975 w 516922"/>
                <a:gd name="connsiteY9" fmla="*/ 167939 h 496921"/>
                <a:gd name="connsiteX10" fmla="*/ 178975 w 516922"/>
                <a:gd name="connsiteY10" fmla="*/ 213114 h 496921"/>
                <a:gd name="connsiteX11" fmla="*/ 45175 w 516922"/>
                <a:gd name="connsiteY11" fmla="*/ 213114 h 496921"/>
                <a:gd name="connsiteX12" fmla="*/ 254150 w 516922"/>
                <a:gd name="connsiteY12" fmla="*/ 92418 h 496921"/>
                <a:gd name="connsiteX13" fmla="*/ 497537 w 516922"/>
                <a:gd name="connsiteY13" fmla="*/ 92418 h 496921"/>
                <a:gd name="connsiteX14" fmla="*/ 516922 w 516922"/>
                <a:gd name="connsiteY14" fmla="*/ 111788 h 496921"/>
                <a:gd name="connsiteX15" fmla="*/ 516922 w 516922"/>
                <a:gd name="connsiteY15" fmla="*/ 402340 h 496921"/>
                <a:gd name="connsiteX16" fmla="*/ 497537 w 516922"/>
                <a:gd name="connsiteY16" fmla="*/ 421710 h 496921"/>
                <a:gd name="connsiteX17" fmla="*/ 359690 w 516922"/>
                <a:gd name="connsiteY17" fmla="*/ 421710 h 496921"/>
                <a:gd name="connsiteX18" fmla="*/ 359690 w 516922"/>
                <a:gd name="connsiteY18" fmla="*/ 458298 h 496921"/>
                <a:gd name="connsiteX19" fmla="*/ 254150 w 516922"/>
                <a:gd name="connsiteY19" fmla="*/ 458298 h 496921"/>
                <a:gd name="connsiteX20" fmla="*/ 254150 w 516922"/>
                <a:gd name="connsiteY20" fmla="*/ 382970 h 496921"/>
                <a:gd name="connsiteX21" fmla="*/ 478152 w 516922"/>
                <a:gd name="connsiteY21" fmla="*/ 382970 h 496921"/>
                <a:gd name="connsiteX22" fmla="*/ 478152 w 516922"/>
                <a:gd name="connsiteY22" fmla="*/ 131158 h 496921"/>
                <a:gd name="connsiteX23" fmla="*/ 254150 w 516922"/>
                <a:gd name="connsiteY23" fmla="*/ 131158 h 496921"/>
                <a:gd name="connsiteX24" fmla="*/ 45175 w 516922"/>
                <a:gd name="connsiteY24" fmla="*/ 75176 h 496921"/>
                <a:gd name="connsiteX25" fmla="*/ 178975 w 516922"/>
                <a:gd name="connsiteY25" fmla="*/ 75176 h 496921"/>
                <a:gd name="connsiteX26" fmla="*/ 178975 w 516922"/>
                <a:gd name="connsiteY26" fmla="*/ 120351 h 496921"/>
                <a:gd name="connsiteX27" fmla="*/ 45175 w 516922"/>
                <a:gd name="connsiteY27" fmla="*/ 120351 h 496921"/>
                <a:gd name="connsiteX28" fmla="*/ 28019 w 516922"/>
                <a:gd name="connsiteY28" fmla="*/ 27965 h 496921"/>
                <a:gd name="connsiteX29" fmla="*/ 28019 w 516922"/>
                <a:gd name="connsiteY29" fmla="*/ 466805 h 496921"/>
                <a:gd name="connsiteX30" fmla="*/ 196130 w 516922"/>
                <a:gd name="connsiteY30" fmla="*/ 466805 h 496921"/>
                <a:gd name="connsiteX31" fmla="*/ 196130 w 516922"/>
                <a:gd name="connsiteY31" fmla="*/ 27965 h 496921"/>
                <a:gd name="connsiteX32" fmla="*/ 28019 w 516922"/>
                <a:gd name="connsiteY32" fmla="*/ 0 h 496921"/>
                <a:gd name="connsiteX33" fmla="*/ 196130 w 516922"/>
                <a:gd name="connsiteY33" fmla="*/ 0 h 496921"/>
                <a:gd name="connsiteX34" fmla="*/ 224149 w 516922"/>
                <a:gd name="connsiteY34" fmla="*/ 27965 h 496921"/>
                <a:gd name="connsiteX35" fmla="*/ 224149 w 516922"/>
                <a:gd name="connsiteY35" fmla="*/ 466805 h 496921"/>
                <a:gd name="connsiteX36" fmla="*/ 196130 w 516922"/>
                <a:gd name="connsiteY36" fmla="*/ 496921 h 496921"/>
                <a:gd name="connsiteX37" fmla="*/ 28019 w 516922"/>
                <a:gd name="connsiteY37" fmla="*/ 496921 h 496921"/>
                <a:gd name="connsiteX38" fmla="*/ 0 w 516922"/>
                <a:gd name="connsiteY38" fmla="*/ 466805 h 496921"/>
                <a:gd name="connsiteX39" fmla="*/ 0 w 516922"/>
                <a:gd name="connsiteY39" fmla="*/ 27965 h 496921"/>
                <a:gd name="connsiteX40" fmla="*/ 28019 w 516922"/>
                <a:gd name="connsiteY40" fmla="*/ 0 h 49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16922" h="496921">
                  <a:moveTo>
                    <a:pt x="241391" y="466920"/>
                  </a:moveTo>
                  <a:lnTo>
                    <a:pt x="374792" y="466920"/>
                  </a:lnTo>
                  <a:lnTo>
                    <a:pt x="394157" y="492438"/>
                  </a:lnTo>
                  <a:lnTo>
                    <a:pt x="241391" y="492438"/>
                  </a:lnTo>
                  <a:close/>
                  <a:moveTo>
                    <a:pt x="45175" y="266910"/>
                  </a:moveTo>
                  <a:lnTo>
                    <a:pt x="178975" y="266910"/>
                  </a:lnTo>
                  <a:lnTo>
                    <a:pt x="178975" y="312085"/>
                  </a:lnTo>
                  <a:lnTo>
                    <a:pt x="45175" y="312085"/>
                  </a:lnTo>
                  <a:close/>
                  <a:moveTo>
                    <a:pt x="45175" y="167939"/>
                  </a:moveTo>
                  <a:lnTo>
                    <a:pt x="178975" y="167939"/>
                  </a:lnTo>
                  <a:lnTo>
                    <a:pt x="178975" y="213114"/>
                  </a:lnTo>
                  <a:lnTo>
                    <a:pt x="45175" y="213114"/>
                  </a:lnTo>
                  <a:close/>
                  <a:moveTo>
                    <a:pt x="254150" y="92418"/>
                  </a:moveTo>
                  <a:lnTo>
                    <a:pt x="497537" y="92418"/>
                  </a:lnTo>
                  <a:cubicBezTo>
                    <a:pt x="508307" y="92418"/>
                    <a:pt x="516922" y="101027"/>
                    <a:pt x="516922" y="111788"/>
                  </a:cubicBezTo>
                  <a:lnTo>
                    <a:pt x="516922" y="402340"/>
                  </a:lnTo>
                  <a:cubicBezTo>
                    <a:pt x="516922" y="413101"/>
                    <a:pt x="508307" y="421710"/>
                    <a:pt x="497537" y="421710"/>
                  </a:cubicBezTo>
                  <a:lnTo>
                    <a:pt x="359690" y="421710"/>
                  </a:lnTo>
                  <a:lnTo>
                    <a:pt x="359690" y="458298"/>
                  </a:lnTo>
                  <a:lnTo>
                    <a:pt x="254150" y="458298"/>
                  </a:lnTo>
                  <a:lnTo>
                    <a:pt x="254150" y="382970"/>
                  </a:lnTo>
                  <a:lnTo>
                    <a:pt x="478152" y="382970"/>
                  </a:lnTo>
                  <a:lnTo>
                    <a:pt x="478152" y="131158"/>
                  </a:lnTo>
                  <a:lnTo>
                    <a:pt x="254150" y="131158"/>
                  </a:lnTo>
                  <a:close/>
                  <a:moveTo>
                    <a:pt x="45175" y="75176"/>
                  </a:moveTo>
                  <a:lnTo>
                    <a:pt x="178975" y="75176"/>
                  </a:lnTo>
                  <a:lnTo>
                    <a:pt x="178975" y="120351"/>
                  </a:lnTo>
                  <a:lnTo>
                    <a:pt x="45175" y="120351"/>
                  </a:lnTo>
                  <a:close/>
                  <a:moveTo>
                    <a:pt x="28019" y="27965"/>
                  </a:moveTo>
                  <a:lnTo>
                    <a:pt x="28019" y="466805"/>
                  </a:lnTo>
                  <a:lnTo>
                    <a:pt x="196130" y="466805"/>
                  </a:lnTo>
                  <a:lnTo>
                    <a:pt x="196130" y="27965"/>
                  </a:lnTo>
                  <a:close/>
                  <a:moveTo>
                    <a:pt x="28019" y="0"/>
                  </a:moveTo>
                  <a:lnTo>
                    <a:pt x="196130" y="0"/>
                  </a:lnTo>
                  <a:cubicBezTo>
                    <a:pt x="211217" y="0"/>
                    <a:pt x="224149" y="12907"/>
                    <a:pt x="224149" y="27965"/>
                  </a:cubicBezTo>
                  <a:lnTo>
                    <a:pt x="224149" y="466805"/>
                  </a:lnTo>
                  <a:cubicBezTo>
                    <a:pt x="224149" y="484014"/>
                    <a:pt x="211217" y="496921"/>
                    <a:pt x="196130" y="496921"/>
                  </a:cubicBezTo>
                  <a:lnTo>
                    <a:pt x="28019" y="496921"/>
                  </a:lnTo>
                  <a:cubicBezTo>
                    <a:pt x="12932" y="496921"/>
                    <a:pt x="0" y="484014"/>
                    <a:pt x="0" y="466805"/>
                  </a:cubicBezTo>
                  <a:lnTo>
                    <a:pt x="0" y="27965"/>
                  </a:lnTo>
                  <a:cubicBezTo>
                    <a:pt x="0" y="12907"/>
                    <a:pt x="12932" y="0"/>
                    <a:pt x="28019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25" name="任意多边形 124"/>
            <p:cNvSpPr/>
            <p:nvPr/>
          </p:nvSpPr>
          <p:spPr>
            <a:xfrm>
              <a:off x="7038200" y="4380945"/>
              <a:ext cx="371104" cy="347386"/>
            </a:xfrm>
            <a:custGeom>
              <a:avLst/>
              <a:gdLst>
                <a:gd name="connsiteX0" fmla="*/ 243883 w 600653"/>
                <a:gd name="connsiteY0" fmla="*/ 476473 h 562265"/>
                <a:gd name="connsiteX1" fmla="*/ 243883 w 600653"/>
                <a:gd name="connsiteY1" fmla="*/ 521100 h 562265"/>
                <a:gd name="connsiteX2" fmla="*/ 356770 w 600653"/>
                <a:gd name="connsiteY2" fmla="*/ 521100 h 562265"/>
                <a:gd name="connsiteX3" fmla="*/ 356770 w 600653"/>
                <a:gd name="connsiteY3" fmla="*/ 476473 h 562265"/>
                <a:gd name="connsiteX4" fmla="*/ 38528 w 600653"/>
                <a:gd name="connsiteY4" fmla="*/ 381063 h 562265"/>
                <a:gd name="connsiteX5" fmla="*/ 38528 w 600653"/>
                <a:gd name="connsiteY5" fmla="*/ 418766 h 562265"/>
                <a:gd name="connsiteX6" fmla="*/ 57792 w 600653"/>
                <a:gd name="connsiteY6" fmla="*/ 438001 h 562265"/>
                <a:gd name="connsiteX7" fmla="*/ 542861 w 600653"/>
                <a:gd name="connsiteY7" fmla="*/ 438001 h 562265"/>
                <a:gd name="connsiteX8" fmla="*/ 562125 w 600653"/>
                <a:gd name="connsiteY8" fmla="*/ 418766 h 562265"/>
                <a:gd name="connsiteX9" fmla="*/ 562125 w 600653"/>
                <a:gd name="connsiteY9" fmla="*/ 381063 h 562265"/>
                <a:gd name="connsiteX10" fmla="*/ 300326 w 600653"/>
                <a:gd name="connsiteY10" fmla="*/ 210426 h 562265"/>
                <a:gd name="connsiteX11" fmla="*/ 315710 w 600653"/>
                <a:gd name="connsiteY11" fmla="*/ 225826 h 562265"/>
                <a:gd name="connsiteX12" fmla="*/ 315710 w 600653"/>
                <a:gd name="connsiteY12" fmla="*/ 251620 h 562265"/>
                <a:gd name="connsiteX13" fmla="*/ 300326 w 600653"/>
                <a:gd name="connsiteY13" fmla="*/ 267019 h 562265"/>
                <a:gd name="connsiteX14" fmla="*/ 284943 w 600653"/>
                <a:gd name="connsiteY14" fmla="*/ 251620 h 562265"/>
                <a:gd name="connsiteX15" fmla="*/ 284943 w 600653"/>
                <a:gd name="connsiteY15" fmla="*/ 225826 h 562265"/>
                <a:gd name="connsiteX16" fmla="*/ 300326 w 600653"/>
                <a:gd name="connsiteY16" fmla="*/ 210426 h 562265"/>
                <a:gd name="connsiteX17" fmla="*/ 253291 w 600653"/>
                <a:gd name="connsiteY17" fmla="*/ 184466 h 562265"/>
                <a:gd name="connsiteX18" fmla="*/ 243081 w 600653"/>
                <a:gd name="connsiteY18" fmla="*/ 194851 h 562265"/>
                <a:gd name="connsiteX19" fmla="*/ 243081 w 600653"/>
                <a:gd name="connsiteY19" fmla="*/ 281397 h 562265"/>
                <a:gd name="connsiteX20" fmla="*/ 253291 w 600653"/>
                <a:gd name="connsiteY20" fmla="*/ 291782 h 562265"/>
                <a:gd name="connsiteX21" fmla="*/ 347292 w 600653"/>
                <a:gd name="connsiteY21" fmla="*/ 291782 h 562265"/>
                <a:gd name="connsiteX22" fmla="*/ 357502 w 600653"/>
                <a:gd name="connsiteY22" fmla="*/ 281397 h 562265"/>
                <a:gd name="connsiteX23" fmla="*/ 357502 w 600653"/>
                <a:gd name="connsiteY23" fmla="*/ 194851 h 562265"/>
                <a:gd name="connsiteX24" fmla="*/ 347292 w 600653"/>
                <a:gd name="connsiteY24" fmla="*/ 184466 h 562265"/>
                <a:gd name="connsiteX25" fmla="*/ 300292 w 600653"/>
                <a:gd name="connsiteY25" fmla="*/ 100420 h 562265"/>
                <a:gd name="connsiteX26" fmla="*/ 258299 w 600653"/>
                <a:gd name="connsiteY26" fmla="*/ 142347 h 562265"/>
                <a:gd name="connsiteX27" fmla="*/ 258299 w 600653"/>
                <a:gd name="connsiteY27" fmla="*/ 153694 h 562265"/>
                <a:gd name="connsiteX28" fmla="*/ 342477 w 600653"/>
                <a:gd name="connsiteY28" fmla="*/ 153694 h 562265"/>
                <a:gd name="connsiteX29" fmla="*/ 342477 w 600653"/>
                <a:gd name="connsiteY29" fmla="*/ 142347 h 562265"/>
                <a:gd name="connsiteX30" fmla="*/ 300292 w 600653"/>
                <a:gd name="connsiteY30" fmla="*/ 100420 h 562265"/>
                <a:gd name="connsiteX31" fmla="*/ 300292 w 600653"/>
                <a:gd name="connsiteY31" fmla="*/ 69648 h 562265"/>
                <a:gd name="connsiteX32" fmla="*/ 373297 w 600653"/>
                <a:gd name="connsiteY32" fmla="*/ 142347 h 562265"/>
                <a:gd name="connsiteX33" fmla="*/ 373297 w 600653"/>
                <a:gd name="connsiteY33" fmla="*/ 161964 h 562265"/>
                <a:gd name="connsiteX34" fmla="*/ 373104 w 600653"/>
                <a:gd name="connsiteY34" fmla="*/ 162925 h 562265"/>
                <a:gd name="connsiteX35" fmla="*/ 388322 w 600653"/>
                <a:gd name="connsiteY35" fmla="*/ 194851 h 562265"/>
                <a:gd name="connsiteX36" fmla="*/ 388322 w 600653"/>
                <a:gd name="connsiteY36" fmla="*/ 281397 h 562265"/>
                <a:gd name="connsiteX37" fmla="*/ 347292 w 600653"/>
                <a:gd name="connsiteY37" fmla="*/ 322554 h 562265"/>
                <a:gd name="connsiteX38" fmla="*/ 253291 w 600653"/>
                <a:gd name="connsiteY38" fmla="*/ 322554 h 562265"/>
                <a:gd name="connsiteX39" fmla="*/ 212261 w 600653"/>
                <a:gd name="connsiteY39" fmla="*/ 281397 h 562265"/>
                <a:gd name="connsiteX40" fmla="*/ 212261 w 600653"/>
                <a:gd name="connsiteY40" fmla="*/ 194851 h 562265"/>
                <a:gd name="connsiteX41" fmla="*/ 227479 w 600653"/>
                <a:gd name="connsiteY41" fmla="*/ 162925 h 562265"/>
                <a:gd name="connsiteX42" fmla="*/ 227479 w 600653"/>
                <a:gd name="connsiteY42" fmla="*/ 161964 h 562265"/>
                <a:gd name="connsiteX43" fmla="*/ 227479 w 600653"/>
                <a:gd name="connsiteY43" fmla="*/ 142347 h 562265"/>
                <a:gd name="connsiteX44" fmla="*/ 300292 w 600653"/>
                <a:gd name="connsiteY44" fmla="*/ 69648 h 562265"/>
                <a:gd name="connsiteX45" fmla="*/ 57792 w 600653"/>
                <a:gd name="connsiteY45" fmla="*/ 38472 h 562265"/>
                <a:gd name="connsiteX46" fmla="*/ 38528 w 600653"/>
                <a:gd name="connsiteY46" fmla="*/ 57708 h 562265"/>
                <a:gd name="connsiteX47" fmla="*/ 38528 w 600653"/>
                <a:gd name="connsiteY47" fmla="*/ 342591 h 562265"/>
                <a:gd name="connsiteX48" fmla="*/ 562125 w 600653"/>
                <a:gd name="connsiteY48" fmla="*/ 342591 h 562265"/>
                <a:gd name="connsiteX49" fmla="*/ 562125 w 600653"/>
                <a:gd name="connsiteY49" fmla="*/ 57708 h 562265"/>
                <a:gd name="connsiteX50" fmla="*/ 542861 w 600653"/>
                <a:gd name="connsiteY50" fmla="*/ 38472 h 562265"/>
                <a:gd name="connsiteX51" fmla="*/ 57792 w 600653"/>
                <a:gd name="connsiteY51" fmla="*/ 0 h 562265"/>
                <a:gd name="connsiteX52" fmla="*/ 542861 w 600653"/>
                <a:gd name="connsiteY52" fmla="*/ 0 h 562265"/>
                <a:gd name="connsiteX53" fmla="*/ 600653 w 600653"/>
                <a:gd name="connsiteY53" fmla="*/ 57708 h 562265"/>
                <a:gd name="connsiteX54" fmla="*/ 600653 w 600653"/>
                <a:gd name="connsiteY54" fmla="*/ 418766 h 562265"/>
                <a:gd name="connsiteX55" fmla="*/ 542861 w 600653"/>
                <a:gd name="connsiteY55" fmla="*/ 476473 h 562265"/>
                <a:gd name="connsiteX56" fmla="*/ 395298 w 600653"/>
                <a:gd name="connsiteY56" fmla="*/ 476473 h 562265"/>
                <a:gd name="connsiteX57" fmla="*/ 395298 w 600653"/>
                <a:gd name="connsiteY57" fmla="*/ 523793 h 562265"/>
                <a:gd name="connsiteX58" fmla="*/ 460411 w 600653"/>
                <a:gd name="connsiteY58" fmla="*/ 523793 h 562265"/>
                <a:gd name="connsiteX59" fmla="*/ 479675 w 600653"/>
                <a:gd name="connsiteY59" fmla="*/ 543029 h 562265"/>
                <a:gd name="connsiteX60" fmla="*/ 460411 w 600653"/>
                <a:gd name="connsiteY60" fmla="*/ 562265 h 562265"/>
                <a:gd name="connsiteX61" fmla="*/ 140435 w 600653"/>
                <a:gd name="connsiteY61" fmla="*/ 562265 h 562265"/>
                <a:gd name="connsiteX62" fmla="*/ 121171 w 600653"/>
                <a:gd name="connsiteY62" fmla="*/ 543029 h 562265"/>
                <a:gd name="connsiteX63" fmla="*/ 140435 w 600653"/>
                <a:gd name="connsiteY63" fmla="*/ 523793 h 562265"/>
                <a:gd name="connsiteX64" fmla="*/ 205355 w 600653"/>
                <a:gd name="connsiteY64" fmla="*/ 523793 h 562265"/>
                <a:gd name="connsiteX65" fmla="*/ 205355 w 600653"/>
                <a:gd name="connsiteY65" fmla="*/ 476473 h 562265"/>
                <a:gd name="connsiteX66" fmla="*/ 57792 w 600653"/>
                <a:gd name="connsiteY66" fmla="*/ 476473 h 562265"/>
                <a:gd name="connsiteX67" fmla="*/ 0 w 600653"/>
                <a:gd name="connsiteY67" fmla="*/ 418766 h 562265"/>
                <a:gd name="connsiteX68" fmla="*/ 0 w 600653"/>
                <a:gd name="connsiteY68" fmla="*/ 57708 h 562265"/>
                <a:gd name="connsiteX69" fmla="*/ 57792 w 600653"/>
                <a:gd name="connsiteY69" fmla="*/ 0 h 56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600653" h="562265">
                  <a:moveTo>
                    <a:pt x="243883" y="476473"/>
                  </a:moveTo>
                  <a:lnTo>
                    <a:pt x="243883" y="521100"/>
                  </a:lnTo>
                  <a:lnTo>
                    <a:pt x="356770" y="521100"/>
                  </a:lnTo>
                  <a:lnTo>
                    <a:pt x="356770" y="476473"/>
                  </a:lnTo>
                  <a:close/>
                  <a:moveTo>
                    <a:pt x="38528" y="381063"/>
                  </a:moveTo>
                  <a:lnTo>
                    <a:pt x="38528" y="418766"/>
                  </a:lnTo>
                  <a:cubicBezTo>
                    <a:pt x="38528" y="429345"/>
                    <a:pt x="47197" y="438001"/>
                    <a:pt x="57792" y="438001"/>
                  </a:cubicBezTo>
                  <a:lnTo>
                    <a:pt x="542861" y="438001"/>
                  </a:lnTo>
                  <a:cubicBezTo>
                    <a:pt x="553649" y="438001"/>
                    <a:pt x="562125" y="429345"/>
                    <a:pt x="562125" y="418766"/>
                  </a:cubicBezTo>
                  <a:lnTo>
                    <a:pt x="562125" y="381063"/>
                  </a:lnTo>
                  <a:close/>
                  <a:moveTo>
                    <a:pt x="300326" y="210426"/>
                  </a:moveTo>
                  <a:cubicBezTo>
                    <a:pt x="308787" y="210426"/>
                    <a:pt x="315710" y="217356"/>
                    <a:pt x="315710" y="225826"/>
                  </a:cubicBezTo>
                  <a:lnTo>
                    <a:pt x="315710" y="251620"/>
                  </a:lnTo>
                  <a:cubicBezTo>
                    <a:pt x="315710" y="260089"/>
                    <a:pt x="308787" y="267019"/>
                    <a:pt x="300326" y="267019"/>
                  </a:cubicBezTo>
                  <a:cubicBezTo>
                    <a:pt x="291866" y="267019"/>
                    <a:pt x="284943" y="260089"/>
                    <a:pt x="284943" y="251620"/>
                  </a:cubicBezTo>
                  <a:lnTo>
                    <a:pt x="284943" y="225826"/>
                  </a:lnTo>
                  <a:cubicBezTo>
                    <a:pt x="284943" y="217356"/>
                    <a:pt x="291866" y="210426"/>
                    <a:pt x="300326" y="210426"/>
                  </a:cubicBezTo>
                  <a:close/>
                  <a:moveTo>
                    <a:pt x="253291" y="184466"/>
                  </a:moveTo>
                  <a:cubicBezTo>
                    <a:pt x="247897" y="184466"/>
                    <a:pt x="243081" y="189274"/>
                    <a:pt x="243081" y="194851"/>
                  </a:cubicBezTo>
                  <a:lnTo>
                    <a:pt x="243081" y="281397"/>
                  </a:lnTo>
                  <a:cubicBezTo>
                    <a:pt x="243081" y="286974"/>
                    <a:pt x="247897" y="291782"/>
                    <a:pt x="253291" y="291782"/>
                  </a:cubicBezTo>
                  <a:lnTo>
                    <a:pt x="347292" y="291782"/>
                  </a:lnTo>
                  <a:cubicBezTo>
                    <a:pt x="352879" y="291782"/>
                    <a:pt x="357502" y="286974"/>
                    <a:pt x="357502" y="281397"/>
                  </a:cubicBezTo>
                  <a:lnTo>
                    <a:pt x="357502" y="194851"/>
                  </a:lnTo>
                  <a:cubicBezTo>
                    <a:pt x="357502" y="189274"/>
                    <a:pt x="352879" y="184466"/>
                    <a:pt x="347292" y="184466"/>
                  </a:cubicBezTo>
                  <a:close/>
                  <a:moveTo>
                    <a:pt x="300292" y="100420"/>
                  </a:moveTo>
                  <a:cubicBezTo>
                    <a:pt x="277176" y="100420"/>
                    <a:pt x="258299" y="119268"/>
                    <a:pt x="258299" y="142347"/>
                  </a:cubicBezTo>
                  <a:lnTo>
                    <a:pt x="258299" y="153694"/>
                  </a:lnTo>
                  <a:lnTo>
                    <a:pt x="342477" y="153694"/>
                  </a:lnTo>
                  <a:lnTo>
                    <a:pt x="342477" y="142347"/>
                  </a:lnTo>
                  <a:cubicBezTo>
                    <a:pt x="342477" y="119268"/>
                    <a:pt x="323599" y="100420"/>
                    <a:pt x="300292" y="100420"/>
                  </a:cubicBezTo>
                  <a:close/>
                  <a:moveTo>
                    <a:pt x="300292" y="69648"/>
                  </a:moveTo>
                  <a:cubicBezTo>
                    <a:pt x="340551" y="69648"/>
                    <a:pt x="373297" y="102343"/>
                    <a:pt x="373297" y="142347"/>
                  </a:cubicBezTo>
                  <a:lnTo>
                    <a:pt x="373297" y="161964"/>
                  </a:lnTo>
                  <a:cubicBezTo>
                    <a:pt x="373297" y="162348"/>
                    <a:pt x="373104" y="162541"/>
                    <a:pt x="373104" y="162925"/>
                  </a:cubicBezTo>
                  <a:cubicBezTo>
                    <a:pt x="382351" y="170426"/>
                    <a:pt x="388322" y="181965"/>
                    <a:pt x="388322" y="194851"/>
                  </a:cubicBezTo>
                  <a:lnTo>
                    <a:pt x="388322" y="281397"/>
                  </a:lnTo>
                  <a:cubicBezTo>
                    <a:pt x="388322" y="304091"/>
                    <a:pt x="370022" y="322554"/>
                    <a:pt x="347292" y="322554"/>
                  </a:cubicBezTo>
                  <a:lnTo>
                    <a:pt x="253291" y="322554"/>
                  </a:lnTo>
                  <a:cubicBezTo>
                    <a:pt x="230753" y="322554"/>
                    <a:pt x="212261" y="304091"/>
                    <a:pt x="212261" y="281397"/>
                  </a:cubicBezTo>
                  <a:lnTo>
                    <a:pt x="212261" y="194851"/>
                  </a:lnTo>
                  <a:cubicBezTo>
                    <a:pt x="212261" y="181965"/>
                    <a:pt x="218232" y="170426"/>
                    <a:pt x="227479" y="162925"/>
                  </a:cubicBezTo>
                  <a:cubicBezTo>
                    <a:pt x="227479" y="162541"/>
                    <a:pt x="227479" y="162348"/>
                    <a:pt x="227479" y="161964"/>
                  </a:cubicBezTo>
                  <a:lnTo>
                    <a:pt x="227479" y="142347"/>
                  </a:lnTo>
                  <a:cubicBezTo>
                    <a:pt x="227479" y="102343"/>
                    <a:pt x="260225" y="69648"/>
                    <a:pt x="300292" y="69648"/>
                  </a:cubicBezTo>
                  <a:close/>
                  <a:moveTo>
                    <a:pt x="57792" y="38472"/>
                  </a:moveTo>
                  <a:cubicBezTo>
                    <a:pt x="47197" y="38472"/>
                    <a:pt x="38528" y="47128"/>
                    <a:pt x="38528" y="57708"/>
                  </a:cubicBezTo>
                  <a:lnTo>
                    <a:pt x="38528" y="342591"/>
                  </a:lnTo>
                  <a:lnTo>
                    <a:pt x="562125" y="342591"/>
                  </a:lnTo>
                  <a:lnTo>
                    <a:pt x="562125" y="57708"/>
                  </a:lnTo>
                  <a:cubicBezTo>
                    <a:pt x="562125" y="47128"/>
                    <a:pt x="553649" y="38472"/>
                    <a:pt x="542861" y="38472"/>
                  </a:cubicBezTo>
                  <a:close/>
                  <a:moveTo>
                    <a:pt x="57792" y="0"/>
                  </a:moveTo>
                  <a:lnTo>
                    <a:pt x="542861" y="0"/>
                  </a:lnTo>
                  <a:cubicBezTo>
                    <a:pt x="574839" y="0"/>
                    <a:pt x="600653" y="25776"/>
                    <a:pt x="600653" y="57708"/>
                  </a:cubicBezTo>
                  <a:lnTo>
                    <a:pt x="600653" y="418766"/>
                  </a:lnTo>
                  <a:cubicBezTo>
                    <a:pt x="600653" y="450505"/>
                    <a:pt x="574839" y="476473"/>
                    <a:pt x="542861" y="476473"/>
                  </a:cubicBezTo>
                  <a:lnTo>
                    <a:pt x="395298" y="476473"/>
                  </a:lnTo>
                  <a:lnTo>
                    <a:pt x="395298" y="523793"/>
                  </a:lnTo>
                  <a:lnTo>
                    <a:pt x="460411" y="523793"/>
                  </a:lnTo>
                  <a:cubicBezTo>
                    <a:pt x="471006" y="523793"/>
                    <a:pt x="479675" y="532257"/>
                    <a:pt x="479675" y="543029"/>
                  </a:cubicBezTo>
                  <a:cubicBezTo>
                    <a:pt x="479675" y="553609"/>
                    <a:pt x="471006" y="562265"/>
                    <a:pt x="460411" y="562265"/>
                  </a:cubicBezTo>
                  <a:lnTo>
                    <a:pt x="140435" y="562265"/>
                  </a:lnTo>
                  <a:cubicBezTo>
                    <a:pt x="129840" y="562265"/>
                    <a:pt x="121171" y="553609"/>
                    <a:pt x="121171" y="543029"/>
                  </a:cubicBezTo>
                  <a:cubicBezTo>
                    <a:pt x="121171" y="532257"/>
                    <a:pt x="129840" y="523793"/>
                    <a:pt x="140435" y="523793"/>
                  </a:cubicBezTo>
                  <a:lnTo>
                    <a:pt x="205355" y="523793"/>
                  </a:lnTo>
                  <a:lnTo>
                    <a:pt x="205355" y="476473"/>
                  </a:lnTo>
                  <a:lnTo>
                    <a:pt x="57792" y="476473"/>
                  </a:lnTo>
                  <a:cubicBezTo>
                    <a:pt x="26006" y="476473"/>
                    <a:pt x="0" y="450505"/>
                    <a:pt x="0" y="418766"/>
                  </a:cubicBezTo>
                  <a:lnTo>
                    <a:pt x="0" y="57708"/>
                  </a:lnTo>
                  <a:cubicBezTo>
                    <a:pt x="0" y="25776"/>
                    <a:pt x="26006" y="0"/>
                    <a:pt x="57792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  <p:sp>
          <p:nvSpPr>
            <p:cNvPr id="126" name="任意多边形 125"/>
            <p:cNvSpPr/>
            <p:nvPr/>
          </p:nvSpPr>
          <p:spPr>
            <a:xfrm>
              <a:off x="7085446" y="2911574"/>
              <a:ext cx="338445" cy="371104"/>
            </a:xfrm>
            <a:custGeom>
              <a:avLst/>
              <a:gdLst>
                <a:gd name="connsiteX0" fmla="*/ 130776 w 510187"/>
                <a:gd name="connsiteY0" fmla="*/ 398252 h 559418"/>
                <a:gd name="connsiteX1" fmla="*/ 180826 w 510187"/>
                <a:gd name="connsiteY1" fmla="*/ 398252 h 559418"/>
                <a:gd name="connsiteX2" fmla="*/ 195356 w 510187"/>
                <a:gd name="connsiteY2" fmla="*/ 420815 h 559418"/>
                <a:gd name="connsiteX3" fmla="*/ 140463 w 510187"/>
                <a:gd name="connsiteY3" fmla="*/ 420815 h 559418"/>
                <a:gd name="connsiteX4" fmla="*/ 48435 w 510187"/>
                <a:gd name="connsiteY4" fmla="*/ 535243 h 559418"/>
                <a:gd name="connsiteX5" fmla="*/ 461752 w 510187"/>
                <a:gd name="connsiteY5" fmla="*/ 535243 h 559418"/>
                <a:gd name="connsiteX6" fmla="*/ 369724 w 510187"/>
                <a:gd name="connsiteY6" fmla="*/ 420815 h 559418"/>
                <a:gd name="connsiteX7" fmla="*/ 316445 w 510187"/>
                <a:gd name="connsiteY7" fmla="*/ 420815 h 559418"/>
                <a:gd name="connsiteX8" fmla="*/ 329361 w 510187"/>
                <a:gd name="connsiteY8" fmla="*/ 398252 h 559418"/>
                <a:gd name="connsiteX9" fmla="*/ 381026 w 510187"/>
                <a:gd name="connsiteY9" fmla="*/ 398252 h 559418"/>
                <a:gd name="connsiteX10" fmla="*/ 510187 w 510187"/>
                <a:gd name="connsiteY10" fmla="*/ 559418 h 559418"/>
                <a:gd name="connsiteX11" fmla="*/ 0 w 510187"/>
                <a:gd name="connsiteY11" fmla="*/ 559418 h 559418"/>
                <a:gd name="connsiteX12" fmla="*/ 254964 w 510187"/>
                <a:gd name="connsiteY12" fmla="*/ 79000 h 559418"/>
                <a:gd name="connsiteX13" fmla="*/ 175836 w 510187"/>
                <a:gd name="connsiteY13" fmla="*/ 159612 h 559418"/>
                <a:gd name="connsiteX14" fmla="*/ 254964 w 510187"/>
                <a:gd name="connsiteY14" fmla="*/ 238611 h 559418"/>
                <a:gd name="connsiteX15" fmla="*/ 335706 w 510187"/>
                <a:gd name="connsiteY15" fmla="*/ 159612 h 559418"/>
                <a:gd name="connsiteX16" fmla="*/ 254964 w 510187"/>
                <a:gd name="connsiteY16" fmla="*/ 79000 h 559418"/>
                <a:gd name="connsiteX17" fmla="*/ 254964 w 510187"/>
                <a:gd name="connsiteY17" fmla="*/ 0 h 559418"/>
                <a:gd name="connsiteX18" fmla="*/ 414834 w 510187"/>
                <a:gd name="connsiteY18" fmla="*/ 159612 h 559418"/>
                <a:gd name="connsiteX19" fmla="*/ 254964 w 510187"/>
                <a:gd name="connsiteY19" fmla="*/ 478835 h 559418"/>
                <a:gd name="connsiteX20" fmla="*/ 95093 w 510187"/>
                <a:gd name="connsiteY20" fmla="*/ 159612 h 559418"/>
                <a:gd name="connsiteX21" fmla="*/ 254964 w 510187"/>
                <a:gd name="connsiteY21" fmla="*/ 0 h 55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10187" h="559418">
                  <a:moveTo>
                    <a:pt x="130776" y="398252"/>
                  </a:moveTo>
                  <a:lnTo>
                    <a:pt x="180826" y="398252"/>
                  </a:lnTo>
                  <a:cubicBezTo>
                    <a:pt x="185669" y="404699"/>
                    <a:pt x="190513" y="412757"/>
                    <a:pt x="195356" y="420815"/>
                  </a:cubicBezTo>
                  <a:lnTo>
                    <a:pt x="140463" y="420815"/>
                  </a:lnTo>
                  <a:lnTo>
                    <a:pt x="48435" y="535243"/>
                  </a:lnTo>
                  <a:lnTo>
                    <a:pt x="461752" y="535243"/>
                  </a:lnTo>
                  <a:lnTo>
                    <a:pt x="369724" y="420815"/>
                  </a:lnTo>
                  <a:lnTo>
                    <a:pt x="316445" y="420815"/>
                  </a:lnTo>
                  <a:cubicBezTo>
                    <a:pt x="319674" y="412757"/>
                    <a:pt x="324518" y="404699"/>
                    <a:pt x="329361" y="398252"/>
                  </a:cubicBezTo>
                  <a:lnTo>
                    <a:pt x="381026" y="398252"/>
                  </a:lnTo>
                  <a:lnTo>
                    <a:pt x="510187" y="559418"/>
                  </a:lnTo>
                  <a:lnTo>
                    <a:pt x="0" y="559418"/>
                  </a:lnTo>
                  <a:close/>
                  <a:moveTo>
                    <a:pt x="254964" y="79000"/>
                  </a:moveTo>
                  <a:cubicBezTo>
                    <a:pt x="211363" y="79000"/>
                    <a:pt x="175836" y="116081"/>
                    <a:pt x="175836" y="159612"/>
                  </a:cubicBezTo>
                  <a:cubicBezTo>
                    <a:pt x="175836" y="203142"/>
                    <a:pt x="211363" y="238611"/>
                    <a:pt x="254964" y="238611"/>
                  </a:cubicBezTo>
                  <a:cubicBezTo>
                    <a:pt x="300179" y="238611"/>
                    <a:pt x="335706" y="203142"/>
                    <a:pt x="335706" y="159612"/>
                  </a:cubicBezTo>
                  <a:cubicBezTo>
                    <a:pt x="335706" y="116081"/>
                    <a:pt x="300179" y="79000"/>
                    <a:pt x="254964" y="79000"/>
                  </a:cubicBezTo>
                  <a:close/>
                  <a:moveTo>
                    <a:pt x="254964" y="0"/>
                  </a:moveTo>
                  <a:cubicBezTo>
                    <a:pt x="343781" y="0"/>
                    <a:pt x="414834" y="70939"/>
                    <a:pt x="414834" y="159612"/>
                  </a:cubicBezTo>
                  <a:cubicBezTo>
                    <a:pt x="414834" y="246673"/>
                    <a:pt x="254964" y="478835"/>
                    <a:pt x="254964" y="478835"/>
                  </a:cubicBezTo>
                  <a:cubicBezTo>
                    <a:pt x="254964" y="478835"/>
                    <a:pt x="95093" y="246673"/>
                    <a:pt x="95093" y="159612"/>
                  </a:cubicBezTo>
                  <a:cubicBezTo>
                    <a:pt x="95093" y="70939"/>
                    <a:pt x="167761" y="0"/>
                    <a:pt x="254964" y="0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endParaRPr sz="1976" dirty="0">
                <a:solidFill>
                  <a:srgbClr val="FFFFFF"/>
                </a:solidFill>
                <a:latin typeface="Arial Black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027405" y="1837257"/>
            <a:ext cx="3028626" cy="957185"/>
            <a:chOff x="3624780" y="2412339"/>
            <a:chExt cx="3028626" cy="957185"/>
          </a:xfrm>
        </p:grpSpPr>
        <p:sp>
          <p:nvSpPr>
            <p:cNvPr id="14" name="文本框 13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624780" y="2750893"/>
              <a:ext cx="3028626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027405" y="3315835"/>
            <a:ext cx="3028626" cy="957185"/>
            <a:chOff x="3624780" y="2412339"/>
            <a:chExt cx="3028626" cy="957185"/>
          </a:xfrm>
        </p:grpSpPr>
        <p:sp>
          <p:nvSpPr>
            <p:cNvPr id="17" name="文本框 16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624780" y="2750893"/>
              <a:ext cx="3028626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027405" y="4794413"/>
            <a:ext cx="3028626" cy="957185"/>
            <a:chOff x="3624780" y="2412339"/>
            <a:chExt cx="3028626" cy="957185"/>
          </a:xfrm>
        </p:grpSpPr>
        <p:sp>
          <p:nvSpPr>
            <p:cNvPr id="20" name="文本框 19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624780" y="2750893"/>
              <a:ext cx="3028626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077111" y="1837257"/>
            <a:ext cx="3028626" cy="957185"/>
            <a:chOff x="3624780" y="2412339"/>
            <a:chExt cx="3028626" cy="957185"/>
          </a:xfrm>
        </p:grpSpPr>
        <p:sp>
          <p:nvSpPr>
            <p:cNvPr id="23" name="文本框 22"/>
            <p:cNvSpPr txBox="1"/>
            <p:nvPr/>
          </p:nvSpPr>
          <p:spPr>
            <a:xfrm>
              <a:off x="4519625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624780" y="2750893"/>
              <a:ext cx="3028626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077111" y="3315835"/>
            <a:ext cx="3028626" cy="957185"/>
            <a:chOff x="3624780" y="2412339"/>
            <a:chExt cx="3028626" cy="957185"/>
          </a:xfrm>
        </p:grpSpPr>
        <p:sp>
          <p:nvSpPr>
            <p:cNvPr id="26" name="文本框 25"/>
            <p:cNvSpPr txBox="1"/>
            <p:nvPr/>
          </p:nvSpPr>
          <p:spPr>
            <a:xfrm>
              <a:off x="4519625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624780" y="2750893"/>
              <a:ext cx="3028626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077111" y="4794413"/>
            <a:ext cx="3028626" cy="957185"/>
            <a:chOff x="3624780" y="2412339"/>
            <a:chExt cx="3028626" cy="957185"/>
          </a:xfrm>
        </p:grpSpPr>
        <p:sp>
          <p:nvSpPr>
            <p:cNvPr id="29" name="文本框 28"/>
            <p:cNvSpPr txBox="1"/>
            <p:nvPr/>
          </p:nvSpPr>
          <p:spPr>
            <a:xfrm>
              <a:off x="4519625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624780" y="2750893"/>
              <a:ext cx="3028626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36" name="文本框 35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02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137372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006600" y="1676278"/>
            <a:ext cx="8178800" cy="4284787"/>
            <a:chOff x="2006600" y="1676278"/>
            <a:chExt cx="8178800" cy="4284787"/>
          </a:xfrm>
        </p:grpSpPr>
        <p:sp>
          <p:nvSpPr>
            <p:cNvPr id="215" name="任意多边形 214"/>
            <p:cNvSpPr/>
            <p:nvPr/>
          </p:nvSpPr>
          <p:spPr>
            <a:xfrm>
              <a:off x="2006600" y="2977621"/>
              <a:ext cx="1706940" cy="1706940"/>
            </a:xfrm>
            <a:custGeom>
              <a:avLst/>
              <a:gdLst>
                <a:gd name="connsiteX0" fmla="*/ 0 w 1392343"/>
                <a:gd name="connsiteY0" fmla="*/ 699135 h 1392343"/>
                <a:gd name="connsiteX1" fmla="*/ 699135 w 1392343"/>
                <a:gd name="connsiteY1" fmla="*/ 0 h 1392343"/>
                <a:gd name="connsiteX2" fmla="*/ 1392343 w 1392343"/>
                <a:gd name="connsiteY2" fmla="*/ 699135 h 1392343"/>
                <a:gd name="connsiteX3" fmla="*/ 699135 w 1392343"/>
                <a:gd name="connsiteY3" fmla="*/ 1392343 h 1392343"/>
                <a:gd name="rtl" fmla="*/ 18606 w 1392343"/>
                <a:gd name="rtt" fmla="*/ 104322 h 1392343"/>
                <a:gd name="rtr" fmla="*/ 1368382 w 1392343"/>
                <a:gd name="rtb" fmla="*/ 850847 h 139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rtl" t="rtt" r="rtr" b="rtb"/>
              <a:pathLst>
                <a:path w="1392343" h="1392343">
                  <a:moveTo>
                    <a:pt x="0" y="696171"/>
                  </a:moveTo>
                  <a:cubicBezTo>
                    <a:pt x="0" y="311687"/>
                    <a:pt x="311687" y="0"/>
                    <a:pt x="696171" y="0"/>
                  </a:cubicBezTo>
                  <a:cubicBezTo>
                    <a:pt x="1080659" y="0"/>
                    <a:pt x="1392343" y="311687"/>
                    <a:pt x="1392343" y="696171"/>
                  </a:cubicBezTo>
                  <a:cubicBezTo>
                    <a:pt x="1392343" y="1080659"/>
                    <a:pt x="1080659" y="1392343"/>
                    <a:pt x="696171" y="1392343"/>
                  </a:cubicBezTo>
                  <a:cubicBezTo>
                    <a:pt x="311687" y="1392343"/>
                    <a:pt x="0" y="1080659"/>
                    <a:pt x="0" y="696171"/>
                  </a:cubicBezTo>
                  <a:close/>
                  <a:moveTo>
                    <a:pt x="696171" y="1392343"/>
                  </a:moveTo>
                  <a:cubicBezTo>
                    <a:pt x="839648" y="1392343"/>
                    <a:pt x="955951" y="1276032"/>
                    <a:pt x="955951" y="1132560"/>
                  </a:cubicBezTo>
                  <a:cubicBezTo>
                    <a:pt x="955951" y="989087"/>
                    <a:pt x="839648" y="872776"/>
                    <a:pt x="696171" y="872776"/>
                  </a:cubicBezTo>
                  <a:cubicBezTo>
                    <a:pt x="552697" y="872776"/>
                    <a:pt x="436390" y="989087"/>
                    <a:pt x="436390" y="1132560"/>
                  </a:cubicBezTo>
                  <a:cubicBezTo>
                    <a:pt x="436390" y="1276032"/>
                    <a:pt x="552697" y="1392343"/>
                    <a:pt x="696171" y="139234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t"/>
            <a:lstStyle/>
            <a:p>
              <a:pPr algn="ctr">
                <a:lnSpc>
                  <a:spcPct val="100000"/>
                </a:lnSpc>
              </a:pPr>
              <a:endParaRPr sz="1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18" name="任意多边形 217"/>
            <p:cNvSpPr/>
            <p:nvPr/>
          </p:nvSpPr>
          <p:spPr>
            <a:xfrm>
              <a:off x="2860072" y="4680762"/>
              <a:ext cx="9245" cy="1016889"/>
            </a:xfrm>
            <a:custGeom>
              <a:avLst/>
              <a:gdLst/>
              <a:ahLst/>
              <a:cxnLst/>
              <a:rect l="0" t="0" r="0" b="0"/>
              <a:pathLst>
                <a:path w="7541" h="829472" fill="none">
                  <a:moveTo>
                    <a:pt x="0" y="0"/>
                  </a:moveTo>
                  <a:lnTo>
                    <a:pt x="0" y="829472"/>
                  </a:lnTo>
                </a:path>
              </a:pathLst>
            </a:custGeom>
            <a:solidFill>
              <a:srgbClr val="98C366"/>
            </a:solidFill>
            <a:ln w="7600" cap="flat">
              <a:solidFill>
                <a:schemeClr val="bg1">
                  <a:lumMod val="75000"/>
                </a:schemeClr>
              </a:solidFill>
              <a:bevel/>
            </a:ln>
          </p:spPr>
        </p:sp>
        <p:sp>
          <p:nvSpPr>
            <p:cNvPr id="2" name="任意多边形 1"/>
            <p:cNvSpPr/>
            <p:nvPr/>
          </p:nvSpPr>
          <p:spPr>
            <a:xfrm>
              <a:off x="2657262" y="4278915"/>
              <a:ext cx="405617" cy="405617"/>
            </a:xfrm>
            <a:custGeom>
              <a:avLst/>
              <a:gdLst>
                <a:gd name="connsiteX0" fmla="*/ 0 w 330860"/>
                <a:gd name="connsiteY0" fmla="*/ 165894 h 330860"/>
                <a:gd name="connsiteX1" fmla="*/ 165894 w 330860"/>
                <a:gd name="connsiteY1" fmla="*/ 0 h 330860"/>
                <a:gd name="connsiteX2" fmla="*/ 331789 w 330860"/>
                <a:gd name="connsiteY2" fmla="*/ 165894 h 330860"/>
                <a:gd name="connsiteX3" fmla="*/ 165894 w 330860"/>
                <a:gd name="connsiteY3" fmla="*/ 331789 h 33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0860" h="330860">
                  <a:moveTo>
                    <a:pt x="0" y="165430"/>
                  </a:moveTo>
                  <a:cubicBezTo>
                    <a:pt x="0" y="74065"/>
                    <a:pt x="74065" y="0"/>
                    <a:pt x="165430" y="0"/>
                  </a:cubicBezTo>
                  <a:cubicBezTo>
                    <a:pt x="256794" y="0"/>
                    <a:pt x="330860" y="74065"/>
                    <a:pt x="330860" y="165430"/>
                  </a:cubicBezTo>
                  <a:cubicBezTo>
                    <a:pt x="330860" y="256794"/>
                    <a:pt x="256794" y="330860"/>
                    <a:pt x="165430" y="330860"/>
                  </a:cubicBezTo>
                  <a:cubicBezTo>
                    <a:pt x="74065" y="330860"/>
                    <a:pt x="0" y="256794"/>
                    <a:pt x="0" y="165430"/>
                  </a:cubicBezTo>
                  <a:close/>
                  <a:moveTo>
                    <a:pt x="165430" y="309287"/>
                  </a:moveTo>
                  <a:cubicBezTo>
                    <a:pt x="210776" y="309287"/>
                    <a:pt x="247537" y="272527"/>
                    <a:pt x="247537" y="227180"/>
                  </a:cubicBezTo>
                  <a:cubicBezTo>
                    <a:pt x="247537" y="181835"/>
                    <a:pt x="210776" y="145074"/>
                    <a:pt x="165430" y="145074"/>
                  </a:cubicBezTo>
                  <a:cubicBezTo>
                    <a:pt x="120084" y="145074"/>
                    <a:pt x="83323" y="181835"/>
                    <a:pt x="83323" y="227180"/>
                  </a:cubicBezTo>
                  <a:cubicBezTo>
                    <a:pt x="83323" y="272527"/>
                    <a:pt x="120084" y="309287"/>
                    <a:pt x="165430" y="30928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219" name="任意多边形 218"/>
            <p:cNvSpPr/>
            <p:nvPr/>
          </p:nvSpPr>
          <p:spPr>
            <a:xfrm>
              <a:off x="3624570" y="1676278"/>
              <a:ext cx="1706940" cy="1706940"/>
            </a:xfrm>
            <a:custGeom>
              <a:avLst/>
              <a:gdLst>
                <a:gd name="connsiteX0" fmla="*/ 0 w 1392343"/>
                <a:gd name="connsiteY0" fmla="*/ 699135 h 1392343"/>
                <a:gd name="connsiteX1" fmla="*/ 699135 w 1392343"/>
                <a:gd name="connsiteY1" fmla="*/ 0 h 1392343"/>
                <a:gd name="connsiteX2" fmla="*/ 1392343 w 1392343"/>
                <a:gd name="connsiteY2" fmla="*/ 699135 h 1392343"/>
                <a:gd name="connsiteX3" fmla="*/ 699135 w 1392343"/>
                <a:gd name="connsiteY3" fmla="*/ 1392343 h 1392343"/>
                <a:gd name="rtl" fmla="*/ 63715 w 1392343"/>
                <a:gd name="rtt" fmla="*/ 113110 h 1392343"/>
                <a:gd name="rtr" fmla="*/ 1345623 w 1392343"/>
                <a:gd name="rtb" fmla="*/ 859634 h 139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rtl" t="rtt" r="rtr" b="rtb"/>
              <a:pathLst>
                <a:path w="1392343" h="1392343">
                  <a:moveTo>
                    <a:pt x="0" y="696171"/>
                  </a:moveTo>
                  <a:cubicBezTo>
                    <a:pt x="0" y="311687"/>
                    <a:pt x="311687" y="0"/>
                    <a:pt x="696171" y="0"/>
                  </a:cubicBezTo>
                  <a:cubicBezTo>
                    <a:pt x="1080659" y="0"/>
                    <a:pt x="1392343" y="311687"/>
                    <a:pt x="1392343" y="696171"/>
                  </a:cubicBezTo>
                  <a:cubicBezTo>
                    <a:pt x="1392343" y="1080659"/>
                    <a:pt x="1080659" y="1392343"/>
                    <a:pt x="696171" y="1392343"/>
                  </a:cubicBezTo>
                  <a:cubicBezTo>
                    <a:pt x="311687" y="1392343"/>
                    <a:pt x="0" y="1080659"/>
                    <a:pt x="0" y="696171"/>
                  </a:cubicBezTo>
                  <a:close/>
                  <a:moveTo>
                    <a:pt x="696171" y="1392343"/>
                  </a:moveTo>
                  <a:cubicBezTo>
                    <a:pt x="839648" y="1392343"/>
                    <a:pt x="955951" y="1276032"/>
                    <a:pt x="955951" y="1132560"/>
                  </a:cubicBezTo>
                  <a:cubicBezTo>
                    <a:pt x="955951" y="989087"/>
                    <a:pt x="839648" y="872776"/>
                    <a:pt x="696171" y="872776"/>
                  </a:cubicBezTo>
                  <a:cubicBezTo>
                    <a:pt x="552697" y="872776"/>
                    <a:pt x="436390" y="989087"/>
                    <a:pt x="436390" y="1132560"/>
                  </a:cubicBezTo>
                  <a:cubicBezTo>
                    <a:pt x="436390" y="1276032"/>
                    <a:pt x="552697" y="1392343"/>
                    <a:pt x="696171" y="13923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t"/>
            <a:lstStyle/>
            <a:p>
              <a:pPr algn="ctr">
                <a:lnSpc>
                  <a:spcPct val="100000"/>
                </a:lnSpc>
              </a:pPr>
              <a:endParaRPr sz="1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22" name="任意多边形 221"/>
            <p:cNvSpPr/>
            <p:nvPr/>
          </p:nvSpPr>
          <p:spPr>
            <a:xfrm>
              <a:off x="4478041" y="3383235"/>
              <a:ext cx="9245" cy="2304964"/>
            </a:xfrm>
            <a:custGeom>
              <a:avLst/>
              <a:gdLst/>
              <a:ahLst/>
              <a:cxnLst/>
              <a:rect l="0" t="0" r="0" b="0"/>
              <a:pathLst>
                <a:path w="7541" h="1880149" fill="none">
                  <a:moveTo>
                    <a:pt x="0" y="0"/>
                  </a:moveTo>
                  <a:lnTo>
                    <a:pt x="0" y="1880149"/>
                  </a:lnTo>
                </a:path>
              </a:pathLst>
            </a:custGeom>
            <a:solidFill>
              <a:srgbClr val="7BB30D"/>
            </a:solidFill>
            <a:ln w="7600" cap="flat">
              <a:solidFill>
                <a:schemeClr val="bg1">
                  <a:lumMod val="75000"/>
                </a:schemeClr>
              </a:solidFill>
              <a:bevel/>
            </a:ln>
          </p:spPr>
        </p:sp>
        <p:sp>
          <p:nvSpPr>
            <p:cNvPr id="3" name="任意多边形 2"/>
            <p:cNvSpPr/>
            <p:nvPr/>
          </p:nvSpPr>
          <p:spPr>
            <a:xfrm>
              <a:off x="4275231" y="2977666"/>
              <a:ext cx="405617" cy="405617"/>
            </a:xfrm>
            <a:custGeom>
              <a:avLst/>
              <a:gdLst>
                <a:gd name="connsiteX0" fmla="*/ 0 w 330860"/>
                <a:gd name="connsiteY0" fmla="*/ 165894 h 330860"/>
                <a:gd name="connsiteX1" fmla="*/ 165894 w 330860"/>
                <a:gd name="connsiteY1" fmla="*/ 0 h 330860"/>
                <a:gd name="connsiteX2" fmla="*/ 331789 w 330860"/>
                <a:gd name="connsiteY2" fmla="*/ 165894 h 330860"/>
                <a:gd name="connsiteX3" fmla="*/ 165894 w 330860"/>
                <a:gd name="connsiteY3" fmla="*/ 331789 h 33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0860" h="330860">
                  <a:moveTo>
                    <a:pt x="0" y="165430"/>
                  </a:moveTo>
                  <a:cubicBezTo>
                    <a:pt x="0" y="74066"/>
                    <a:pt x="74066" y="0"/>
                    <a:pt x="165430" y="0"/>
                  </a:cubicBezTo>
                  <a:cubicBezTo>
                    <a:pt x="256794" y="0"/>
                    <a:pt x="330860" y="74066"/>
                    <a:pt x="330860" y="165430"/>
                  </a:cubicBezTo>
                  <a:cubicBezTo>
                    <a:pt x="330860" y="256794"/>
                    <a:pt x="256794" y="330860"/>
                    <a:pt x="165430" y="330860"/>
                  </a:cubicBezTo>
                  <a:cubicBezTo>
                    <a:pt x="74066" y="330860"/>
                    <a:pt x="0" y="256794"/>
                    <a:pt x="0" y="165430"/>
                  </a:cubicBezTo>
                  <a:close/>
                  <a:moveTo>
                    <a:pt x="165430" y="309211"/>
                  </a:moveTo>
                  <a:cubicBezTo>
                    <a:pt x="210775" y="309211"/>
                    <a:pt x="247537" y="272451"/>
                    <a:pt x="247537" y="227105"/>
                  </a:cubicBezTo>
                  <a:cubicBezTo>
                    <a:pt x="247537" y="181759"/>
                    <a:pt x="210775" y="144997"/>
                    <a:pt x="165430" y="144997"/>
                  </a:cubicBezTo>
                  <a:cubicBezTo>
                    <a:pt x="120083" y="144997"/>
                    <a:pt x="83323" y="181759"/>
                    <a:pt x="83323" y="227105"/>
                  </a:cubicBezTo>
                  <a:cubicBezTo>
                    <a:pt x="83323" y="272451"/>
                    <a:pt x="120083" y="309211"/>
                    <a:pt x="165430" y="30921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197" name="任意多边形 196"/>
            <p:cNvSpPr/>
            <p:nvPr/>
          </p:nvSpPr>
          <p:spPr>
            <a:xfrm>
              <a:off x="5242531" y="2951096"/>
              <a:ext cx="1706940" cy="1706940"/>
            </a:xfrm>
            <a:custGeom>
              <a:avLst/>
              <a:gdLst>
                <a:gd name="connsiteX0" fmla="*/ 0 w 1392343"/>
                <a:gd name="connsiteY0" fmla="*/ 699135 h 1392343"/>
                <a:gd name="connsiteX1" fmla="*/ 699135 w 1392343"/>
                <a:gd name="connsiteY1" fmla="*/ 0 h 1392343"/>
                <a:gd name="connsiteX2" fmla="*/ 1392343 w 1392343"/>
                <a:gd name="connsiteY2" fmla="*/ 699135 h 1392343"/>
                <a:gd name="connsiteX3" fmla="*/ 699135 w 1392343"/>
                <a:gd name="connsiteY3" fmla="*/ 1392343 h 1392343"/>
                <a:gd name="rtl" fmla="*/ 25874 w 1392343"/>
                <a:gd name="rtt" fmla="*/ 123174 h 1392343"/>
                <a:gd name="rtr" fmla="*/ 1345485 w 1392343"/>
                <a:gd name="rtb" fmla="*/ 869698 h 139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rtl" t="rtt" r="rtr" b="rtb"/>
              <a:pathLst>
                <a:path w="1392343" h="1392343">
                  <a:moveTo>
                    <a:pt x="0" y="696171"/>
                  </a:moveTo>
                  <a:cubicBezTo>
                    <a:pt x="0" y="311687"/>
                    <a:pt x="311687" y="0"/>
                    <a:pt x="696171" y="0"/>
                  </a:cubicBezTo>
                  <a:cubicBezTo>
                    <a:pt x="1080659" y="0"/>
                    <a:pt x="1392343" y="311687"/>
                    <a:pt x="1392343" y="696171"/>
                  </a:cubicBezTo>
                  <a:cubicBezTo>
                    <a:pt x="1392343" y="1080659"/>
                    <a:pt x="1080659" y="1392343"/>
                    <a:pt x="696171" y="1392343"/>
                  </a:cubicBezTo>
                  <a:cubicBezTo>
                    <a:pt x="311687" y="1392343"/>
                    <a:pt x="0" y="1080659"/>
                    <a:pt x="0" y="696171"/>
                  </a:cubicBezTo>
                  <a:close/>
                  <a:moveTo>
                    <a:pt x="696171" y="1392343"/>
                  </a:moveTo>
                  <a:cubicBezTo>
                    <a:pt x="839648" y="1392343"/>
                    <a:pt x="955951" y="1276032"/>
                    <a:pt x="955951" y="1132560"/>
                  </a:cubicBezTo>
                  <a:cubicBezTo>
                    <a:pt x="955951" y="989087"/>
                    <a:pt x="839648" y="872776"/>
                    <a:pt x="696171" y="872776"/>
                  </a:cubicBezTo>
                  <a:cubicBezTo>
                    <a:pt x="552697" y="872776"/>
                    <a:pt x="436390" y="989087"/>
                    <a:pt x="436390" y="1132560"/>
                  </a:cubicBezTo>
                  <a:cubicBezTo>
                    <a:pt x="436390" y="1276032"/>
                    <a:pt x="552697" y="1392343"/>
                    <a:pt x="696171" y="139234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t"/>
            <a:lstStyle/>
            <a:p>
              <a:pPr algn="ctr">
                <a:lnSpc>
                  <a:spcPct val="100000"/>
                </a:lnSpc>
              </a:pPr>
              <a:endParaRPr sz="1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00" name="任意多边形 199"/>
            <p:cNvSpPr/>
            <p:nvPr/>
          </p:nvSpPr>
          <p:spPr>
            <a:xfrm>
              <a:off x="6091378" y="4643783"/>
              <a:ext cx="9245" cy="1072177"/>
            </a:xfrm>
            <a:custGeom>
              <a:avLst/>
              <a:gdLst/>
              <a:ahLst/>
              <a:cxnLst/>
              <a:rect l="0" t="0" r="0" b="0"/>
              <a:pathLst>
                <a:path w="7541" h="874570" fill="none">
                  <a:moveTo>
                    <a:pt x="0" y="0"/>
                  </a:moveTo>
                  <a:lnTo>
                    <a:pt x="0" y="874570"/>
                  </a:lnTo>
                </a:path>
              </a:pathLst>
            </a:custGeom>
            <a:solidFill>
              <a:srgbClr val="98C366"/>
            </a:solidFill>
            <a:ln w="7600" cap="flat">
              <a:solidFill>
                <a:schemeClr val="bg1">
                  <a:lumMod val="75000"/>
                </a:schemeClr>
              </a:solidFill>
              <a:bevel/>
            </a:ln>
          </p:spPr>
        </p:sp>
        <p:sp>
          <p:nvSpPr>
            <p:cNvPr id="154" name="任意多边形 153"/>
            <p:cNvSpPr/>
            <p:nvPr/>
          </p:nvSpPr>
          <p:spPr>
            <a:xfrm>
              <a:off x="5893191" y="4252473"/>
              <a:ext cx="405617" cy="405617"/>
            </a:xfrm>
            <a:custGeom>
              <a:avLst/>
              <a:gdLst>
                <a:gd name="connsiteX0" fmla="*/ 0 w 330860"/>
                <a:gd name="connsiteY0" fmla="*/ 165894 h 330860"/>
                <a:gd name="connsiteX1" fmla="*/ 165894 w 330860"/>
                <a:gd name="connsiteY1" fmla="*/ 0 h 330860"/>
                <a:gd name="connsiteX2" fmla="*/ 331789 w 330860"/>
                <a:gd name="connsiteY2" fmla="*/ 165894 h 330860"/>
                <a:gd name="connsiteX3" fmla="*/ 165894 w 330860"/>
                <a:gd name="connsiteY3" fmla="*/ 331789 h 33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0860" h="330860">
                  <a:moveTo>
                    <a:pt x="0" y="165430"/>
                  </a:moveTo>
                  <a:cubicBezTo>
                    <a:pt x="0" y="74066"/>
                    <a:pt x="74066" y="0"/>
                    <a:pt x="165430" y="0"/>
                  </a:cubicBezTo>
                  <a:cubicBezTo>
                    <a:pt x="256794" y="0"/>
                    <a:pt x="330860" y="74066"/>
                    <a:pt x="330860" y="165430"/>
                  </a:cubicBezTo>
                  <a:cubicBezTo>
                    <a:pt x="330860" y="256794"/>
                    <a:pt x="256794" y="330860"/>
                    <a:pt x="165430" y="330860"/>
                  </a:cubicBezTo>
                  <a:cubicBezTo>
                    <a:pt x="74066" y="330860"/>
                    <a:pt x="0" y="256794"/>
                    <a:pt x="0" y="165430"/>
                  </a:cubicBezTo>
                  <a:close/>
                  <a:moveTo>
                    <a:pt x="165430" y="316767"/>
                  </a:moveTo>
                  <a:cubicBezTo>
                    <a:pt x="210775" y="316767"/>
                    <a:pt x="247537" y="280006"/>
                    <a:pt x="247537" y="234661"/>
                  </a:cubicBezTo>
                  <a:cubicBezTo>
                    <a:pt x="247537" y="189314"/>
                    <a:pt x="210775" y="152553"/>
                    <a:pt x="165430" y="152553"/>
                  </a:cubicBezTo>
                  <a:cubicBezTo>
                    <a:pt x="120083" y="152553"/>
                    <a:pt x="83323" y="189314"/>
                    <a:pt x="83323" y="234661"/>
                  </a:cubicBezTo>
                  <a:cubicBezTo>
                    <a:pt x="83323" y="280006"/>
                    <a:pt x="120083" y="316767"/>
                    <a:pt x="165430" y="31676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205" name="任意多边形 204"/>
            <p:cNvSpPr/>
            <p:nvPr/>
          </p:nvSpPr>
          <p:spPr>
            <a:xfrm>
              <a:off x="6860500" y="1676278"/>
              <a:ext cx="1706940" cy="1706940"/>
            </a:xfrm>
            <a:custGeom>
              <a:avLst/>
              <a:gdLst>
                <a:gd name="connsiteX0" fmla="*/ 0 w 1392343"/>
                <a:gd name="connsiteY0" fmla="*/ 699135 h 1392343"/>
                <a:gd name="connsiteX1" fmla="*/ 699135 w 1392343"/>
                <a:gd name="connsiteY1" fmla="*/ 0 h 1392343"/>
                <a:gd name="connsiteX2" fmla="*/ 1392343 w 1392343"/>
                <a:gd name="connsiteY2" fmla="*/ 699135 h 1392343"/>
                <a:gd name="connsiteX3" fmla="*/ 699135 w 1392343"/>
                <a:gd name="connsiteY3" fmla="*/ 1392343 h 1392343"/>
                <a:gd name="rtl" fmla="*/ 25737 w 1392343"/>
                <a:gd name="rtt" fmla="*/ 143272 h 1392343"/>
                <a:gd name="rtr" fmla="*/ 1375513 w 1392343"/>
                <a:gd name="rtb" fmla="*/ 897337 h 139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rtl" t="rtt" r="rtr" b="rtb"/>
              <a:pathLst>
                <a:path w="1392343" h="1392343">
                  <a:moveTo>
                    <a:pt x="0" y="696171"/>
                  </a:moveTo>
                  <a:cubicBezTo>
                    <a:pt x="0" y="311687"/>
                    <a:pt x="311687" y="0"/>
                    <a:pt x="696171" y="0"/>
                  </a:cubicBezTo>
                  <a:cubicBezTo>
                    <a:pt x="1080659" y="0"/>
                    <a:pt x="1392343" y="311687"/>
                    <a:pt x="1392343" y="696171"/>
                  </a:cubicBezTo>
                  <a:cubicBezTo>
                    <a:pt x="1392343" y="1080659"/>
                    <a:pt x="1080659" y="1392343"/>
                    <a:pt x="696171" y="1392343"/>
                  </a:cubicBezTo>
                  <a:cubicBezTo>
                    <a:pt x="311687" y="1392343"/>
                    <a:pt x="0" y="1080659"/>
                    <a:pt x="0" y="696171"/>
                  </a:cubicBezTo>
                  <a:close/>
                  <a:moveTo>
                    <a:pt x="696171" y="1392343"/>
                  </a:moveTo>
                  <a:cubicBezTo>
                    <a:pt x="839648" y="1392343"/>
                    <a:pt x="955951" y="1276032"/>
                    <a:pt x="955951" y="1132560"/>
                  </a:cubicBezTo>
                  <a:cubicBezTo>
                    <a:pt x="955951" y="989087"/>
                    <a:pt x="839648" y="872776"/>
                    <a:pt x="696171" y="872776"/>
                  </a:cubicBezTo>
                  <a:cubicBezTo>
                    <a:pt x="552697" y="872776"/>
                    <a:pt x="436390" y="989087"/>
                    <a:pt x="436390" y="1132560"/>
                  </a:cubicBezTo>
                  <a:cubicBezTo>
                    <a:pt x="436390" y="1276032"/>
                    <a:pt x="552697" y="1392343"/>
                    <a:pt x="696171" y="13923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t"/>
            <a:lstStyle/>
            <a:p>
              <a:pPr algn="ctr">
                <a:lnSpc>
                  <a:spcPct val="100000"/>
                </a:lnSpc>
              </a:pPr>
              <a:endParaRPr sz="1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08" name="任意多边形 207"/>
            <p:cNvSpPr/>
            <p:nvPr/>
          </p:nvSpPr>
          <p:spPr>
            <a:xfrm>
              <a:off x="7713970" y="3383225"/>
              <a:ext cx="9245" cy="2281858"/>
            </a:xfrm>
            <a:custGeom>
              <a:avLst/>
              <a:gdLst/>
              <a:ahLst/>
              <a:cxnLst/>
              <a:rect l="0" t="0" r="0" b="0"/>
              <a:pathLst>
                <a:path w="7541" h="1861301" fill="none">
                  <a:moveTo>
                    <a:pt x="0" y="0"/>
                  </a:moveTo>
                  <a:lnTo>
                    <a:pt x="0" y="1861301"/>
                  </a:lnTo>
                </a:path>
              </a:pathLst>
            </a:custGeom>
            <a:solidFill>
              <a:srgbClr val="7BB30D"/>
            </a:solidFill>
            <a:ln w="7600" cap="flat">
              <a:solidFill>
                <a:schemeClr val="bg1">
                  <a:lumMod val="75000"/>
                </a:schemeClr>
              </a:solidFill>
              <a:bevel/>
            </a:ln>
          </p:spPr>
        </p:sp>
        <p:sp>
          <p:nvSpPr>
            <p:cNvPr id="156" name="任意多边形 155"/>
            <p:cNvSpPr/>
            <p:nvPr/>
          </p:nvSpPr>
          <p:spPr>
            <a:xfrm>
              <a:off x="7511161" y="2977666"/>
              <a:ext cx="405617" cy="405617"/>
            </a:xfrm>
            <a:custGeom>
              <a:avLst/>
              <a:gdLst>
                <a:gd name="connsiteX0" fmla="*/ 0 w 330860"/>
                <a:gd name="connsiteY0" fmla="*/ 165894 h 330860"/>
                <a:gd name="connsiteX1" fmla="*/ 165894 w 330860"/>
                <a:gd name="connsiteY1" fmla="*/ 0 h 330860"/>
                <a:gd name="connsiteX2" fmla="*/ 331789 w 330860"/>
                <a:gd name="connsiteY2" fmla="*/ 165894 h 330860"/>
                <a:gd name="connsiteX3" fmla="*/ 165894 w 330860"/>
                <a:gd name="connsiteY3" fmla="*/ 331789 h 33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0860" h="330860">
                  <a:moveTo>
                    <a:pt x="0" y="165430"/>
                  </a:moveTo>
                  <a:cubicBezTo>
                    <a:pt x="0" y="74066"/>
                    <a:pt x="74066" y="0"/>
                    <a:pt x="165430" y="0"/>
                  </a:cubicBezTo>
                  <a:cubicBezTo>
                    <a:pt x="256794" y="0"/>
                    <a:pt x="330860" y="74066"/>
                    <a:pt x="330860" y="165430"/>
                  </a:cubicBezTo>
                  <a:cubicBezTo>
                    <a:pt x="330860" y="256794"/>
                    <a:pt x="256794" y="330860"/>
                    <a:pt x="165430" y="330860"/>
                  </a:cubicBezTo>
                  <a:cubicBezTo>
                    <a:pt x="74066" y="330860"/>
                    <a:pt x="0" y="256794"/>
                    <a:pt x="0" y="165430"/>
                  </a:cubicBezTo>
                  <a:close/>
                  <a:moveTo>
                    <a:pt x="165430" y="316752"/>
                  </a:moveTo>
                  <a:cubicBezTo>
                    <a:pt x="210775" y="316752"/>
                    <a:pt x="247537" y="279992"/>
                    <a:pt x="247537" y="234645"/>
                  </a:cubicBezTo>
                  <a:cubicBezTo>
                    <a:pt x="247537" y="189299"/>
                    <a:pt x="210775" y="152538"/>
                    <a:pt x="165430" y="152538"/>
                  </a:cubicBezTo>
                  <a:cubicBezTo>
                    <a:pt x="120083" y="152538"/>
                    <a:pt x="83323" y="189299"/>
                    <a:pt x="83323" y="234645"/>
                  </a:cubicBezTo>
                  <a:cubicBezTo>
                    <a:pt x="83323" y="279992"/>
                    <a:pt x="120083" y="316752"/>
                    <a:pt x="165430" y="3167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201" name="任意多边形 200"/>
            <p:cNvSpPr/>
            <p:nvPr/>
          </p:nvSpPr>
          <p:spPr>
            <a:xfrm>
              <a:off x="8478460" y="2933802"/>
              <a:ext cx="1706940" cy="1706940"/>
            </a:xfrm>
            <a:custGeom>
              <a:avLst/>
              <a:gdLst>
                <a:gd name="connsiteX0" fmla="*/ 0 w 1392343"/>
                <a:gd name="connsiteY0" fmla="*/ 699135 h 1392343"/>
                <a:gd name="connsiteX1" fmla="*/ 699135 w 1392343"/>
                <a:gd name="connsiteY1" fmla="*/ 0 h 1392343"/>
                <a:gd name="connsiteX2" fmla="*/ 1392343 w 1392343"/>
                <a:gd name="connsiteY2" fmla="*/ 699135 h 1392343"/>
                <a:gd name="connsiteX3" fmla="*/ 699135 w 1392343"/>
                <a:gd name="connsiteY3" fmla="*/ 1392343 h 1392343"/>
                <a:gd name="rtl" fmla="*/ 40682 w 1392343"/>
                <a:gd name="rtt" fmla="*/ 138257 h 1392343"/>
                <a:gd name="rtr" fmla="*/ 1360293 w 1392343"/>
                <a:gd name="rtb" fmla="*/ 884781 h 139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rtl" t="rtt" r="rtr" b="rtb"/>
              <a:pathLst>
                <a:path w="1392343" h="1392343">
                  <a:moveTo>
                    <a:pt x="0" y="696171"/>
                  </a:moveTo>
                  <a:cubicBezTo>
                    <a:pt x="0" y="311687"/>
                    <a:pt x="311687" y="0"/>
                    <a:pt x="696171" y="0"/>
                  </a:cubicBezTo>
                  <a:cubicBezTo>
                    <a:pt x="1080659" y="0"/>
                    <a:pt x="1392343" y="311687"/>
                    <a:pt x="1392343" y="696171"/>
                  </a:cubicBezTo>
                  <a:cubicBezTo>
                    <a:pt x="1392343" y="1080659"/>
                    <a:pt x="1080659" y="1392343"/>
                    <a:pt x="696171" y="1392343"/>
                  </a:cubicBezTo>
                  <a:cubicBezTo>
                    <a:pt x="311687" y="1392343"/>
                    <a:pt x="0" y="1080659"/>
                    <a:pt x="0" y="696171"/>
                  </a:cubicBezTo>
                  <a:close/>
                  <a:moveTo>
                    <a:pt x="696171" y="1392343"/>
                  </a:moveTo>
                  <a:cubicBezTo>
                    <a:pt x="839648" y="1392343"/>
                    <a:pt x="955951" y="1276032"/>
                    <a:pt x="955951" y="1132560"/>
                  </a:cubicBezTo>
                  <a:cubicBezTo>
                    <a:pt x="955951" y="989087"/>
                    <a:pt x="839648" y="872776"/>
                    <a:pt x="696171" y="872776"/>
                  </a:cubicBezTo>
                  <a:cubicBezTo>
                    <a:pt x="552697" y="872776"/>
                    <a:pt x="436390" y="989087"/>
                    <a:pt x="436390" y="1132560"/>
                  </a:cubicBezTo>
                  <a:cubicBezTo>
                    <a:pt x="436390" y="1276032"/>
                    <a:pt x="552697" y="1392343"/>
                    <a:pt x="696171" y="139234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t"/>
            <a:lstStyle/>
            <a:p>
              <a:pPr algn="ctr">
                <a:lnSpc>
                  <a:spcPct val="100000"/>
                </a:lnSpc>
              </a:pPr>
              <a:endParaRPr sz="16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04" name="任意多边形 203"/>
            <p:cNvSpPr/>
            <p:nvPr/>
          </p:nvSpPr>
          <p:spPr>
            <a:xfrm>
              <a:off x="9327308" y="4643783"/>
              <a:ext cx="9245" cy="1016703"/>
            </a:xfrm>
            <a:custGeom>
              <a:avLst/>
              <a:gdLst/>
              <a:ahLst/>
              <a:cxnLst/>
              <a:rect l="0" t="0" r="0" b="0"/>
              <a:pathLst>
                <a:path w="7541" h="829320" fill="none">
                  <a:moveTo>
                    <a:pt x="0" y="0"/>
                  </a:moveTo>
                  <a:lnTo>
                    <a:pt x="0" y="829320"/>
                  </a:lnTo>
                </a:path>
              </a:pathLst>
            </a:custGeom>
            <a:solidFill>
              <a:srgbClr val="7BB30D"/>
            </a:solidFill>
            <a:ln w="7600" cap="flat">
              <a:solidFill>
                <a:schemeClr val="bg1">
                  <a:lumMod val="75000"/>
                </a:schemeClr>
              </a:solidFill>
              <a:bevel/>
            </a:ln>
          </p:spPr>
        </p:sp>
        <p:sp>
          <p:nvSpPr>
            <p:cNvPr id="158" name="任意多边形 157"/>
            <p:cNvSpPr/>
            <p:nvPr/>
          </p:nvSpPr>
          <p:spPr>
            <a:xfrm>
              <a:off x="9129121" y="4235190"/>
              <a:ext cx="405617" cy="405617"/>
            </a:xfrm>
            <a:custGeom>
              <a:avLst/>
              <a:gdLst>
                <a:gd name="connsiteX0" fmla="*/ 0 w 330860"/>
                <a:gd name="connsiteY0" fmla="*/ 165894 h 330860"/>
                <a:gd name="connsiteX1" fmla="*/ 165894 w 330860"/>
                <a:gd name="connsiteY1" fmla="*/ 0 h 330860"/>
                <a:gd name="connsiteX2" fmla="*/ 331789 w 330860"/>
                <a:gd name="connsiteY2" fmla="*/ 165894 h 330860"/>
                <a:gd name="connsiteX3" fmla="*/ 165894 w 330860"/>
                <a:gd name="connsiteY3" fmla="*/ 331789 h 33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0" t="0" r="0" b="0"/>
              <a:pathLst>
                <a:path w="330860" h="330860">
                  <a:moveTo>
                    <a:pt x="0" y="165430"/>
                  </a:moveTo>
                  <a:cubicBezTo>
                    <a:pt x="0" y="74066"/>
                    <a:pt x="74066" y="0"/>
                    <a:pt x="165430" y="0"/>
                  </a:cubicBezTo>
                  <a:cubicBezTo>
                    <a:pt x="256794" y="0"/>
                    <a:pt x="330860" y="74066"/>
                    <a:pt x="330860" y="165430"/>
                  </a:cubicBezTo>
                  <a:cubicBezTo>
                    <a:pt x="330860" y="256794"/>
                    <a:pt x="256794" y="330860"/>
                    <a:pt x="165430" y="330860"/>
                  </a:cubicBezTo>
                  <a:cubicBezTo>
                    <a:pt x="74066" y="330860"/>
                    <a:pt x="0" y="256794"/>
                    <a:pt x="0" y="165430"/>
                  </a:cubicBezTo>
                  <a:close/>
                  <a:moveTo>
                    <a:pt x="165430" y="316752"/>
                  </a:moveTo>
                  <a:cubicBezTo>
                    <a:pt x="210775" y="316752"/>
                    <a:pt x="247537" y="279992"/>
                    <a:pt x="247537" y="234645"/>
                  </a:cubicBezTo>
                  <a:cubicBezTo>
                    <a:pt x="247537" y="189299"/>
                    <a:pt x="210775" y="152538"/>
                    <a:pt x="165430" y="152538"/>
                  </a:cubicBezTo>
                  <a:cubicBezTo>
                    <a:pt x="120083" y="152538"/>
                    <a:pt x="83323" y="189299"/>
                    <a:pt x="83323" y="234645"/>
                  </a:cubicBezTo>
                  <a:cubicBezTo>
                    <a:pt x="83323" y="279992"/>
                    <a:pt x="120083" y="316752"/>
                    <a:pt x="165430" y="31675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214" name="任意多边形 213"/>
            <p:cNvSpPr/>
            <p:nvPr/>
          </p:nvSpPr>
          <p:spPr>
            <a:xfrm>
              <a:off x="2064376" y="5574560"/>
              <a:ext cx="1591388" cy="386505"/>
            </a:xfrm>
            <a:custGeom>
              <a:avLst/>
              <a:gdLst/>
              <a:ahLst/>
              <a:cxnLst/>
              <a:rect l="l" t="t" r="r" b="b"/>
              <a:pathLst>
                <a:path w="1298088" h="250272">
                  <a:moveTo>
                    <a:pt x="0" y="3100"/>
                  </a:moveTo>
                  <a:lnTo>
                    <a:pt x="118801" y="132286"/>
                  </a:lnTo>
                  <a:lnTo>
                    <a:pt x="0" y="250272"/>
                  </a:lnTo>
                  <a:lnTo>
                    <a:pt x="1181876" y="247463"/>
                  </a:lnTo>
                  <a:lnTo>
                    <a:pt x="1298088" y="125591"/>
                  </a:lnTo>
                  <a:lnTo>
                    <a:pt x="1181572" y="0"/>
                  </a:lnTo>
                  <a:lnTo>
                    <a:pt x="0" y="31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sz="1600">
                  <a:solidFill>
                    <a:schemeClr val="bg1"/>
                  </a:solidFill>
                  <a:latin typeface="Century Gothic" panose="020B0502020202020204" pitchFamily="34" charset="0"/>
                </a:rPr>
                <a:t>2015</a:t>
              </a:r>
            </a:p>
          </p:txBody>
        </p:sp>
        <p:sp>
          <p:nvSpPr>
            <p:cNvPr id="193" name="任意多边形 192"/>
            <p:cNvSpPr/>
            <p:nvPr/>
          </p:nvSpPr>
          <p:spPr>
            <a:xfrm>
              <a:off x="3682346" y="5574560"/>
              <a:ext cx="1591388" cy="386505"/>
            </a:xfrm>
            <a:custGeom>
              <a:avLst/>
              <a:gdLst/>
              <a:ahLst/>
              <a:cxnLst/>
              <a:rect l="l" t="t" r="r" b="b"/>
              <a:pathLst>
                <a:path w="1298088" h="250272">
                  <a:moveTo>
                    <a:pt x="0" y="3100"/>
                  </a:moveTo>
                  <a:lnTo>
                    <a:pt x="118801" y="132286"/>
                  </a:lnTo>
                  <a:lnTo>
                    <a:pt x="0" y="250272"/>
                  </a:lnTo>
                  <a:lnTo>
                    <a:pt x="1181876" y="247463"/>
                  </a:lnTo>
                  <a:lnTo>
                    <a:pt x="1298088" y="125591"/>
                  </a:lnTo>
                  <a:lnTo>
                    <a:pt x="1181572" y="0"/>
                  </a:lnTo>
                  <a:lnTo>
                    <a:pt x="0" y="31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sz="1600">
                  <a:solidFill>
                    <a:schemeClr val="bg1"/>
                  </a:solidFill>
                  <a:latin typeface="Century Gothic" panose="020B0502020202020204" pitchFamily="34" charset="0"/>
                </a:rPr>
                <a:t>2016</a:t>
              </a:r>
            </a:p>
          </p:txBody>
        </p:sp>
        <p:sp>
          <p:nvSpPr>
            <p:cNvPr id="194" name="任意多边形 193"/>
            <p:cNvSpPr/>
            <p:nvPr/>
          </p:nvSpPr>
          <p:spPr>
            <a:xfrm>
              <a:off x="5300306" y="5574560"/>
              <a:ext cx="1591388" cy="386505"/>
            </a:xfrm>
            <a:custGeom>
              <a:avLst/>
              <a:gdLst/>
              <a:ahLst/>
              <a:cxnLst/>
              <a:rect l="l" t="t" r="r" b="b"/>
              <a:pathLst>
                <a:path w="1298088" h="250272">
                  <a:moveTo>
                    <a:pt x="0" y="3100"/>
                  </a:moveTo>
                  <a:lnTo>
                    <a:pt x="118801" y="132286"/>
                  </a:lnTo>
                  <a:lnTo>
                    <a:pt x="0" y="250272"/>
                  </a:lnTo>
                  <a:lnTo>
                    <a:pt x="1181876" y="247463"/>
                  </a:lnTo>
                  <a:lnTo>
                    <a:pt x="1298088" y="125591"/>
                  </a:lnTo>
                  <a:lnTo>
                    <a:pt x="1181572" y="0"/>
                  </a:lnTo>
                  <a:lnTo>
                    <a:pt x="0" y="31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sz="1600">
                  <a:solidFill>
                    <a:schemeClr val="bg1"/>
                  </a:solidFill>
                  <a:latin typeface="Century Gothic" panose="020B0502020202020204" pitchFamily="34" charset="0"/>
                </a:rPr>
                <a:t>2017</a:t>
              </a:r>
            </a:p>
          </p:txBody>
        </p:sp>
        <p:sp>
          <p:nvSpPr>
            <p:cNvPr id="195" name="任意多边形 194"/>
            <p:cNvSpPr/>
            <p:nvPr/>
          </p:nvSpPr>
          <p:spPr>
            <a:xfrm>
              <a:off x="6918276" y="5574560"/>
              <a:ext cx="1591388" cy="386505"/>
            </a:xfrm>
            <a:custGeom>
              <a:avLst/>
              <a:gdLst/>
              <a:ahLst/>
              <a:cxnLst/>
              <a:rect l="l" t="t" r="r" b="b"/>
              <a:pathLst>
                <a:path w="1298088" h="250272">
                  <a:moveTo>
                    <a:pt x="0" y="3100"/>
                  </a:moveTo>
                  <a:lnTo>
                    <a:pt x="118801" y="132286"/>
                  </a:lnTo>
                  <a:lnTo>
                    <a:pt x="0" y="250272"/>
                  </a:lnTo>
                  <a:lnTo>
                    <a:pt x="1181876" y="247463"/>
                  </a:lnTo>
                  <a:lnTo>
                    <a:pt x="1298088" y="125591"/>
                  </a:lnTo>
                  <a:lnTo>
                    <a:pt x="1181572" y="0"/>
                  </a:lnTo>
                  <a:lnTo>
                    <a:pt x="0" y="31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sz="1600">
                  <a:solidFill>
                    <a:schemeClr val="bg1"/>
                  </a:solidFill>
                  <a:latin typeface="Century Gothic" panose="020B0502020202020204" pitchFamily="34" charset="0"/>
                </a:rPr>
                <a:t>2018</a:t>
              </a:r>
            </a:p>
          </p:txBody>
        </p:sp>
        <p:sp>
          <p:nvSpPr>
            <p:cNvPr id="196" name="任意多边形 195"/>
            <p:cNvSpPr/>
            <p:nvPr/>
          </p:nvSpPr>
          <p:spPr>
            <a:xfrm>
              <a:off x="8536235" y="5574559"/>
              <a:ext cx="1591388" cy="386506"/>
            </a:xfrm>
            <a:custGeom>
              <a:avLst/>
              <a:gdLst/>
              <a:ahLst/>
              <a:cxnLst/>
              <a:rect l="l" t="t" r="r" b="b"/>
              <a:pathLst>
                <a:path w="1298088" h="250273">
                  <a:moveTo>
                    <a:pt x="0" y="3100"/>
                  </a:moveTo>
                  <a:lnTo>
                    <a:pt x="118801" y="132287"/>
                  </a:lnTo>
                  <a:lnTo>
                    <a:pt x="0" y="250273"/>
                  </a:lnTo>
                  <a:lnTo>
                    <a:pt x="1181876" y="247464"/>
                  </a:lnTo>
                  <a:lnTo>
                    <a:pt x="1298088" y="125592"/>
                  </a:lnTo>
                  <a:lnTo>
                    <a:pt x="1181572" y="0"/>
                  </a:lnTo>
                  <a:lnTo>
                    <a:pt x="0" y="31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sz="1600">
                  <a:solidFill>
                    <a:schemeClr val="bg1"/>
                  </a:solidFill>
                  <a:latin typeface="Century Gothic" panose="020B0502020202020204" pitchFamily="34" charset="0"/>
                </a:rPr>
                <a:t>2019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2024706" y="3217999"/>
              <a:ext cx="1675746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</a:t>
              </a:r>
              <a:r>
                <a:rPr lang="en-US" altLang="zh-CN" sz="1000" dirty="0" err="1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computeror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 presentation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256558" y="3217999"/>
              <a:ext cx="1675746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</a:t>
              </a:r>
              <a:r>
                <a:rPr lang="en-US" altLang="zh-CN" sz="1000" dirty="0" err="1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computeror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 presentation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8495461" y="3217999"/>
              <a:ext cx="1675746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</a:t>
              </a:r>
              <a:r>
                <a:rPr lang="en-US" altLang="zh-CN" sz="1000" dirty="0" err="1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computeror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 presentation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6876096" y="1907113"/>
              <a:ext cx="1675746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</a:t>
              </a:r>
              <a:r>
                <a:rPr lang="en-US" altLang="zh-CN" sz="1000" dirty="0" err="1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computeror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 presentation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3643059" y="1907113"/>
              <a:ext cx="1675746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</a:t>
              </a:r>
              <a:r>
                <a:rPr lang="en-US" altLang="zh-CN" sz="1000" dirty="0" err="1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computeror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 presentation</a:t>
              </a:r>
              <a:endPara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29" name="文本框 28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02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1421208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ïSḻíḋé"/>
          <p:cNvGrpSpPr/>
          <p:nvPr/>
        </p:nvGrpSpPr>
        <p:grpSpPr>
          <a:xfrm>
            <a:off x="4874446" y="1708112"/>
            <a:ext cx="2443108" cy="4355232"/>
            <a:chOff x="4872244" y="1592796"/>
            <a:chExt cx="2440343" cy="4350309"/>
          </a:xfrm>
        </p:grpSpPr>
        <p:sp>
          <p:nvSpPr>
            <p:cNvPr id="21" name="iṧ1îḍe"/>
            <p:cNvSpPr/>
            <p:nvPr/>
          </p:nvSpPr>
          <p:spPr>
            <a:xfrm>
              <a:off x="5411924" y="3342240"/>
              <a:ext cx="1426774" cy="26008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858" y="0"/>
                  </a:moveTo>
                  <a:cubicBezTo>
                    <a:pt x="19858" y="0"/>
                    <a:pt x="16102" y="147"/>
                    <a:pt x="16102" y="147"/>
                  </a:cubicBezTo>
                  <a:lnTo>
                    <a:pt x="16102" y="6716"/>
                  </a:lnTo>
                  <a:lnTo>
                    <a:pt x="19858" y="6716"/>
                  </a:lnTo>
                  <a:lnTo>
                    <a:pt x="19858" y="0"/>
                  </a:lnTo>
                  <a:close/>
                  <a:moveTo>
                    <a:pt x="5469" y="608"/>
                  </a:moveTo>
                  <a:cubicBezTo>
                    <a:pt x="5469" y="608"/>
                    <a:pt x="1713" y="755"/>
                    <a:pt x="1713" y="755"/>
                  </a:cubicBezTo>
                  <a:lnTo>
                    <a:pt x="1713" y="6760"/>
                  </a:lnTo>
                  <a:lnTo>
                    <a:pt x="5469" y="6760"/>
                  </a:lnTo>
                  <a:lnTo>
                    <a:pt x="5469" y="608"/>
                  </a:lnTo>
                  <a:close/>
                  <a:moveTo>
                    <a:pt x="0" y="7396"/>
                  </a:moveTo>
                  <a:cubicBezTo>
                    <a:pt x="0" y="7396"/>
                    <a:pt x="0" y="10542"/>
                    <a:pt x="0" y="11886"/>
                  </a:cubicBezTo>
                  <a:cubicBezTo>
                    <a:pt x="0" y="14793"/>
                    <a:pt x="3958" y="15970"/>
                    <a:pt x="6976" y="15970"/>
                  </a:cubicBezTo>
                  <a:cubicBezTo>
                    <a:pt x="8001" y="15970"/>
                    <a:pt x="9809" y="15970"/>
                    <a:pt x="10603" y="15970"/>
                  </a:cubicBezTo>
                  <a:cubicBezTo>
                    <a:pt x="10848" y="15970"/>
                    <a:pt x="10997" y="15970"/>
                    <a:pt x="10997" y="15970"/>
                  </a:cubicBezTo>
                  <a:cubicBezTo>
                    <a:pt x="11791" y="15970"/>
                    <a:pt x="13599" y="15970"/>
                    <a:pt x="14624" y="15970"/>
                  </a:cubicBezTo>
                  <a:cubicBezTo>
                    <a:pt x="17642" y="15970"/>
                    <a:pt x="21600" y="14793"/>
                    <a:pt x="21600" y="11886"/>
                  </a:cubicBezTo>
                  <a:cubicBezTo>
                    <a:pt x="21600" y="10542"/>
                    <a:pt x="21600" y="7396"/>
                    <a:pt x="21600" y="7396"/>
                  </a:cubicBezTo>
                  <a:cubicBezTo>
                    <a:pt x="21600" y="7396"/>
                    <a:pt x="10997" y="7396"/>
                    <a:pt x="10997" y="7396"/>
                  </a:cubicBezTo>
                  <a:lnTo>
                    <a:pt x="10603" y="7396"/>
                  </a:lnTo>
                  <a:lnTo>
                    <a:pt x="0" y="7396"/>
                  </a:lnTo>
                  <a:close/>
                  <a:moveTo>
                    <a:pt x="5436" y="16560"/>
                  </a:moveTo>
                  <a:cubicBezTo>
                    <a:pt x="5436" y="16560"/>
                    <a:pt x="5436" y="18409"/>
                    <a:pt x="5436" y="19199"/>
                  </a:cubicBezTo>
                  <a:cubicBezTo>
                    <a:pt x="5436" y="20908"/>
                    <a:pt x="7760" y="21600"/>
                    <a:pt x="9535" y="21600"/>
                  </a:cubicBezTo>
                  <a:cubicBezTo>
                    <a:pt x="10138" y="21600"/>
                    <a:pt x="10196" y="21600"/>
                    <a:pt x="10663" y="21600"/>
                  </a:cubicBezTo>
                  <a:cubicBezTo>
                    <a:pt x="10807" y="21600"/>
                    <a:pt x="10894" y="21600"/>
                    <a:pt x="10894" y="21600"/>
                  </a:cubicBezTo>
                  <a:cubicBezTo>
                    <a:pt x="11361" y="21600"/>
                    <a:pt x="11416" y="21600"/>
                    <a:pt x="12018" y="21600"/>
                  </a:cubicBezTo>
                  <a:cubicBezTo>
                    <a:pt x="13793" y="21600"/>
                    <a:pt x="16121" y="20908"/>
                    <a:pt x="16121" y="19199"/>
                  </a:cubicBezTo>
                  <a:cubicBezTo>
                    <a:pt x="16121" y="18409"/>
                    <a:pt x="16121" y="16560"/>
                    <a:pt x="16121" y="16560"/>
                  </a:cubicBezTo>
                  <a:cubicBezTo>
                    <a:pt x="16121" y="16560"/>
                    <a:pt x="10894" y="16560"/>
                    <a:pt x="10894" y="16560"/>
                  </a:cubicBezTo>
                  <a:lnTo>
                    <a:pt x="10663" y="16560"/>
                  </a:lnTo>
                  <a:lnTo>
                    <a:pt x="5436" y="16560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2" name="íṡḻíḓe"/>
            <p:cNvSpPr/>
            <p:nvPr/>
          </p:nvSpPr>
          <p:spPr>
            <a:xfrm>
              <a:off x="4990836" y="1592796"/>
              <a:ext cx="2203160" cy="455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4" h="21028" extrusionOk="0">
                  <a:moveTo>
                    <a:pt x="21480" y="6888"/>
                  </a:moveTo>
                  <a:cubicBezTo>
                    <a:pt x="21542" y="10972"/>
                    <a:pt x="20849" y="14564"/>
                    <a:pt x="19940" y="14871"/>
                  </a:cubicBezTo>
                  <a:lnTo>
                    <a:pt x="1768" y="21007"/>
                  </a:lnTo>
                  <a:cubicBezTo>
                    <a:pt x="859" y="21314"/>
                    <a:pt x="65" y="18224"/>
                    <a:pt x="4" y="14140"/>
                  </a:cubicBezTo>
                  <a:cubicBezTo>
                    <a:pt x="-58" y="10056"/>
                    <a:pt x="635" y="6464"/>
                    <a:pt x="1544" y="6157"/>
                  </a:cubicBezTo>
                  <a:lnTo>
                    <a:pt x="19716" y="21"/>
                  </a:lnTo>
                  <a:cubicBezTo>
                    <a:pt x="20625" y="-286"/>
                    <a:pt x="21419" y="2804"/>
                    <a:pt x="21480" y="688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3" name="iṩliḋé"/>
            <p:cNvSpPr/>
            <p:nvPr/>
          </p:nvSpPr>
          <p:spPr>
            <a:xfrm rot="21360000">
              <a:off x="5109878" y="1702851"/>
              <a:ext cx="1964475" cy="2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key words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4" name="îSľîďè"/>
            <p:cNvSpPr/>
            <p:nvPr/>
          </p:nvSpPr>
          <p:spPr>
            <a:xfrm>
              <a:off x="4872244" y="2017409"/>
              <a:ext cx="2440341" cy="472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048" extrusionOk="0">
                  <a:moveTo>
                    <a:pt x="21492" y="6648"/>
                  </a:moveTo>
                  <a:cubicBezTo>
                    <a:pt x="21548" y="10589"/>
                    <a:pt x="20922" y="14056"/>
                    <a:pt x="20101" y="14352"/>
                  </a:cubicBezTo>
                  <a:lnTo>
                    <a:pt x="1597" y="21028"/>
                  </a:lnTo>
                  <a:cubicBezTo>
                    <a:pt x="776" y="21324"/>
                    <a:pt x="59" y="18342"/>
                    <a:pt x="4" y="14400"/>
                  </a:cubicBezTo>
                  <a:cubicBezTo>
                    <a:pt x="-52" y="10459"/>
                    <a:pt x="574" y="6992"/>
                    <a:pt x="1395" y="6696"/>
                  </a:cubicBezTo>
                  <a:lnTo>
                    <a:pt x="19899" y="20"/>
                  </a:lnTo>
                  <a:cubicBezTo>
                    <a:pt x="20720" y="-276"/>
                    <a:pt x="21437" y="2706"/>
                    <a:pt x="21492" y="664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5" name="ïśļïḍè"/>
            <p:cNvSpPr/>
            <p:nvPr/>
          </p:nvSpPr>
          <p:spPr>
            <a:xfrm rot="21360000">
              <a:off x="5110178" y="2135955"/>
              <a:ext cx="1964475" cy="2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key words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6" name="íslïḑê"/>
            <p:cNvSpPr/>
            <p:nvPr/>
          </p:nvSpPr>
          <p:spPr>
            <a:xfrm>
              <a:off x="4872246" y="2459005"/>
              <a:ext cx="2440341" cy="472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048" extrusionOk="0">
                  <a:moveTo>
                    <a:pt x="21492" y="6648"/>
                  </a:moveTo>
                  <a:cubicBezTo>
                    <a:pt x="21548" y="10589"/>
                    <a:pt x="20922" y="14056"/>
                    <a:pt x="20101" y="14352"/>
                  </a:cubicBezTo>
                  <a:lnTo>
                    <a:pt x="1597" y="21028"/>
                  </a:lnTo>
                  <a:cubicBezTo>
                    <a:pt x="776" y="21324"/>
                    <a:pt x="59" y="18342"/>
                    <a:pt x="4" y="14400"/>
                  </a:cubicBezTo>
                  <a:cubicBezTo>
                    <a:pt x="-52" y="10459"/>
                    <a:pt x="574" y="6992"/>
                    <a:pt x="1395" y="6696"/>
                  </a:cubicBezTo>
                  <a:lnTo>
                    <a:pt x="19899" y="20"/>
                  </a:lnTo>
                  <a:cubicBezTo>
                    <a:pt x="20720" y="-276"/>
                    <a:pt x="21437" y="2706"/>
                    <a:pt x="21492" y="664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7" name="íŝľiḑé"/>
            <p:cNvSpPr/>
            <p:nvPr/>
          </p:nvSpPr>
          <p:spPr>
            <a:xfrm rot="21360000">
              <a:off x="5110179" y="2581768"/>
              <a:ext cx="1964475" cy="2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key words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8" name="îṣļïḓé"/>
            <p:cNvSpPr/>
            <p:nvPr/>
          </p:nvSpPr>
          <p:spPr>
            <a:xfrm>
              <a:off x="4990837" y="2900600"/>
              <a:ext cx="2203156" cy="458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4" h="21086" extrusionOk="0">
                  <a:moveTo>
                    <a:pt x="19940" y="14835"/>
                  </a:moveTo>
                  <a:cubicBezTo>
                    <a:pt x="20849" y="14529"/>
                    <a:pt x="21542" y="10945"/>
                    <a:pt x="21480" y="6871"/>
                  </a:cubicBezTo>
                  <a:cubicBezTo>
                    <a:pt x="21419" y="2798"/>
                    <a:pt x="20625" y="-285"/>
                    <a:pt x="19716" y="21"/>
                  </a:cubicBezTo>
                  <a:lnTo>
                    <a:pt x="1544" y="6142"/>
                  </a:lnTo>
                  <a:cubicBezTo>
                    <a:pt x="635" y="6448"/>
                    <a:pt x="-58" y="10032"/>
                    <a:pt x="4" y="14106"/>
                  </a:cubicBezTo>
                  <a:cubicBezTo>
                    <a:pt x="65" y="18179"/>
                    <a:pt x="702" y="21315"/>
                    <a:pt x="1419" y="21073"/>
                  </a:cubicBezTo>
                  <a:cubicBezTo>
                    <a:pt x="2136" y="20832"/>
                    <a:pt x="3418" y="20400"/>
                    <a:pt x="4269" y="20114"/>
                  </a:cubicBezTo>
                  <a:cubicBezTo>
                    <a:pt x="5119" y="19827"/>
                    <a:pt x="6558" y="19343"/>
                    <a:pt x="7467" y="19036"/>
                  </a:cubicBezTo>
                  <a:lnTo>
                    <a:pt x="12885" y="17211"/>
                  </a:lnTo>
                  <a:cubicBezTo>
                    <a:pt x="13794" y="16905"/>
                    <a:pt x="15233" y="16420"/>
                    <a:pt x="16083" y="16134"/>
                  </a:cubicBezTo>
                  <a:cubicBezTo>
                    <a:pt x="16934" y="15848"/>
                    <a:pt x="18373" y="15363"/>
                    <a:pt x="19281" y="15057"/>
                  </a:cubicBezTo>
                  <a:cubicBezTo>
                    <a:pt x="19281" y="15057"/>
                    <a:pt x="19940" y="14835"/>
                    <a:pt x="19940" y="14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9" name="îṧḻidè"/>
            <p:cNvSpPr/>
            <p:nvPr/>
          </p:nvSpPr>
          <p:spPr>
            <a:xfrm rot="21360000">
              <a:off x="5109880" y="3015316"/>
              <a:ext cx="1964474" cy="2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key words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grpSp>
          <p:nvGrpSpPr>
            <p:cNvPr id="30" name="îṧḻïdê"/>
            <p:cNvGrpSpPr/>
            <p:nvPr/>
          </p:nvGrpSpPr>
          <p:grpSpPr>
            <a:xfrm>
              <a:off x="5612880" y="4441656"/>
              <a:ext cx="947298" cy="540115"/>
              <a:chOff x="1624048" y="2734661"/>
              <a:chExt cx="947298" cy="540115"/>
            </a:xfrm>
          </p:grpSpPr>
          <p:sp>
            <p:nvSpPr>
              <p:cNvPr id="31" name="iṩḻïďe">
                <a:extLst>
                  <a:ext uri="{FF2B5EF4-FFF2-40B4-BE49-F238E27FC236}">
                    <a16:creationId xmlns:a16="http://schemas.microsoft.com/office/drawing/2014/main" id="{6061BAD9-F72E-4FAD-B932-680909CF2983}"/>
                  </a:ext>
                </a:extLst>
              </p:cNvPr>
              <p:cNvSpPr txBox="1"/>
              <p:nvPr/>
            </p:nvSpPr>
            <p:spPr>
              <a:xfrm>
                <a:off x="1965915" y="2737254"/>
                <a:ext cx="605431" cy="160438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PROJECT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2" name="îṩḻíďé">
                <a:extLst>
                  <a:ext uri="{FF2B5EF4-FFF2-40B4-BE49-F238E27FC236}">
                    <a16:creationId xmlns:a16="http://schemas.microsoft.com/office/drawing/2014/main" id="{6C97AE22-3AA1-4D01-A776-D825C4E38537}"/>
                  </a:ext>
                </a:extLst>
              </p:cNvPr>
              <p:cNvSpPr txBox="1"/>
              <p:nvPr/>
            </p:nvSpPr>
            <p:spPr>
              <a:xfrm>
                <a:off x="1635250" y="2938025"/>
                <a:ext cx="936096" cy="336751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b="1" dirty="0">
                    <a:solidFill>
                      <a:schemeClr val="accent1"/>
                    </a:solidFill>
                    <a:latin typeface="微软雅黑" panose="020B0503020204020204" pitchFamily="34" charset="-122"/>
                  </a:rPr>
                  <a:t>PLAN</a:t>
                </a:r>
                <a:endParaRPr lang="zh-CN" altLang="en-US" b="1" dirty="0">
                  <a:solidFill>
                    <a:schemeClr val="accent1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3" name="ï$ḻíďé">
                <a:extLst>
                  <a:ext uri="{FF2B5EF4-FFF2-40B4-BE49-F238E27FC236}">
                    <a16:creationId xmlns:a16="http://schemas.microsoft.com/office/drawing/2014/main" id="{8FB1B50A-CF45-4333-91AF-5387C7748413}"/>
                  </a:ext>
                </a:extLst>
              </p:cNvPr>
              <p:cNvSpPr txBox="1"/>
              <p:nvPr/>
            </p:nvSpPr>
            <p:spPr>
              <a:xfrm>
                <a:off x="1624048" y="2734661"/>
                <a:ext cx="312224" cy="159935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2018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8122696" y="2466870"/>
            <a:ext cx="2824703" cy="957185"/>
            <a:chOff x="3624779" y="2412339"/>
            <a:chExt cx="2824703" cy="957185"/>
          </a:xfrm>
        </p:grpSpPr>
        <p:sp>
          <p:nvSpPr>
            <p:cNvPr id="35" name="文本框 34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3624779" y="2750893"/>
              <a:ext cx="2824703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8122696" y="4098070"/>
            <a:ext cx="2824703" cy="957185"/>
            <a:chOff x="3624779" y="2412339"/>
            <a:chExt cx="2824703" cy="957185"/>
          </a:xfrm>
        </p:grpSpPr>
        <p:sp>
          <p:nvSpPr>
            <p:cNvPr id="38" name="文本框 37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624779" y="2750893"/>
              <a:ext cx="2824703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271602" y="2466870"/>
            <a:ext cx="2824703" cy="957185"/>
            <a:chOff x="3624779" y="2412339"/>
            <a:chExt cx="2824703" cy="957185"/>
          </a:xfrm>
        </p:grpSpPr>
        <p:sp>
          <p:nvSpPr>
            <p:cNvPr id="41" name="文本框 40"/>
            <p:cNvSpPr txBox="1"/>
            <p:nvPr/>
          </p:nvSpPr>
          <p:spPr>
            <a:xfrm>
              <a:off x="4315701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3624779" y="2750893"/>
              <a:ext cx="2824703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271602" y="4098070"/>
            <a:ext cx="2824703" cy="957185"/>
            <a:chOff x="3624779" y="2412339"/>
            <a:chExt cx="2824703" cy="957185"/>
          </a:xfrm>
        </p:grpSpPr>
        <p:sp>
          <p:nvSpPr>
            <p:cNvPr id="44" name="文本框 43"/>
            <p:cNvSpPr txBox="1"/>
            <p:nvPr/>
          </p:nvSpPr>
          <p:spPr>
            <a:xfrm>
              <a:off x="4315701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624779" y="2750893"/>
              <a:ext cx="2824703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47" name="文本框 46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02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621478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73283" y="1919840"/>
            <a:ext cx="4303239" cy="1683439"/>
            <a:chOff x="1373283" y="1919840"/>
            <a:chExt cx="4303239" cy="1683439"/>
          </a:xfrm>
        </p:grpSpPr>
        <p:grpSp>
          <p:nvGrpSpPr>
            <p:cNvPr id="4" name="组合 3"/>
            <p:cNvGrpSpPr/>
            <p:nvPr/>
          </p:nvGrpSpPr>
          <p:grpSpPr>
            <a:xfrm>
              <a:off x="1373283" y="1921064"/>
              <a:ext cx="4303239" cy="1682215"/>
              <a:chOff x="1300855" y="2328470"/>
              <a:chExt cx="4303239" cy="1682215"/>
            </a:xfrm>
          </p:grpSpPr>
          <p:sp>
            <p:nvSpPr>
              <p:cNvPr id="228" name="圆角矩形 227"/>
              <p:cNvSpPr/>
              <p:nvPr/>
            </p:nvSpPr>
            <p:spPr>
              <a:xfrm>
                <a:off x="1300855" y="2507997"/>
                <a:ext cx="4303239" cy="1502688"/>
              </a:xfrm>
              <a:prstGeom prst="roundRect">
                <a:avLst>
                  <a:gd name="adj" fmla="val 11847"/>
                </a:avLst>
              </a:prstGeom>
              <a:solidFill>
                <a:srgbClr val="F7F7F7"/>
              </a:solidFill>
              <a:ln w="9525" cap="flat">
                <a:solidFill>
                  <a:schemeClr val="bg1">
                    <a:lumMod val="75000"/>
                  </a:schemeClr>
                </a:solidFill>
                <a:custDash>
                  <a:ds d="380000" sp="120000"/>
                </a:custDash>
                <a:bevel/>
              </a:ln>
            </p:spPr>
            <p:txBody>
              <a:bodyPr wrap="square" lIns="0" tIns="0" rIns="0" bIns="0" rtlCol="0" anchor="ctr"/>
              <a:lstStyle/>
              <a:p>
                <a:endParaRPr sz="912" dirty="0">
                  <a:solidFill>
                    <a:srgbClr val="3E3938"/>
                  </a:solidFill>
                  <a:latin typeface="Calibri"/>
                </a:endParaRPr>
              </a:p>
            </p:txBody>
          </p:sp>
          <p:sp>
            <p:nvSpPr>
              <p:cNvPr id="229" name="任意多边形 228"/>
              <p:cNvSpPr/>
              <p:nvPr/>
            </p:nvSpPr>
            <p:spPr>
              <a:xfrm>
                <a:off x="1495151" y="2328470"/>
                <a:ext cx="2432000" cy="359055"/>
              </a:xfrm>
              <a:custGeom>
                <a:avLst/>
                <a:gdLst>
                  <a:gd name="rtl" fmla="*/ 30400 w 2432000"/>
                  <a:gd name="rtt" fmla="*/ 30400 h 359055"/>
                  <a:gd name="rtr" fmla="*/ 2401600 w 2432000"/>
                  <a:gd name="rtb" fmla="*/ 328655 h 359055"/>
                </a:gdLst>
                <a:ahLst/>
                <a:cxnLst/>
                <a:rect l="rtl" t="rtt" r="rtr" b="rtb"/>
                <a:pathLst>
                  <a:path w="2432000" h="359055">
                    <a:moveTo>
                      <a:pt x="179527" y="359055"/>
                    </a:moveTo>
                    <a:lnTo>
                      <a:pt x="2252473" y="359055"/>
                    </a:lnTo>
                    <a:cubicBezTo>
                      <a:pt x="2351622" y="359055"/>
                      <a:pt x="2432000" y="278681"/>
                      <a:pt x="2432000" y="179527"/>
                    </a:cubicBezTo>
                    <a:cubicBezTo>
                      <a:pt x="2432000" y="80375"/>
                      <a:pt x="2351622" y="0"/>
                      <a:pt x="2252473" y="0"/>
                    </a:cubicBezTo>
                    <a:lnTo>
                      <a:pt x="179527" y="0"/>
                    </a:lnTo>
                    <a:cubicBezTo>
                      <a:pt x="80375" y="0"/>
                      <a:pt x="0" y="80375"/>
                      <a:pt x="0" y="179527"/>
                    </a:cubicBezTo>
                    <a:cubicBezTo>
                      <a:pt x="0" y="278681"/>
                      <a:pt x="80375" y="359055"/>
                      <a:pt x="179527" y="3590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152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1064" b="1" dirty="0">
                  <a:solidFill>
                    <a:srgbClr val="FFFFFF"/>
                  </a:solidFill>
                  <a:latin typeface="Calibri"/>
                </a:endParaRPr>
              </a:p>
            </p:txBody>
          </p:sp>
        </p:grpSp>
        <p:sp>
          <p:nvSpPr>
            <p:cNvPr id="39" name="文本框 38"/>
            <p:cNvSpPr txBox="1"/>
            <p:nvPr/>
          </p:nvSpPr>
          <p:spPr>
            <a:xfrm>
              <a:off x="1751949" y="1919840"/>
              <a:ext cx="2057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721176" y="2459646"/>
              <a:ext cx="3607451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</a:t>
              </a:r>
              <a:r>
                <a:rPr lang="en-US" altLang="zh-CN" sz="10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presentation and make it film to be used in a wider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373283" y="4003361"/>
            <a:ext cx="4303239" cy="1682215"/>
            <a:chOff x="1373283" y="4003361"/>
            <a:chExt cx="4303239" cy="1682215"/>
          </a:xfrm>
        </p:grpSpPr>
        <p:grpSp>
          <p:nvGrpSpPr>
            <p:cNvPr id="30" name="组合 29"/>
            <p:cNvGrpSpPr/>
            <p:nvPr/>
          </p:nvGrpSpPr>
          <p:grpSpPr>
            <a:xfrm>
              <a:off x="1373283" y="4003361"/>
              <a:ext cx="4303239" cy="1682215"/>
              <a:chOff x="1300855" y="2328470"/>
              <a:chExt cx="4303239" cy="1682215"/>
            </a:xfrm>
          </p:grpSpPr>
          <p:sp>
            <p:nvSpPr>
              <p:cNvPr id="31" name="圆角矩形 30"/>
              <p:cNvSpPr/>
              <p:nvPr/>
            </p:nvSpPr>
            <p:spPr>
              <a:xfrm>
                <a:off x="1300855" y="2507997"/>
                <a:ext cx="4303239" cy="1502688"/>
              </a:xfrm>
              <a:prstGeom prst="roundRect">
                <a:avLst>
                  <a:gd name="adj" fmla="val 11847"/>
                </a:avLst>
              </a:prstGeom>
              <a:solidFill>
                <a:srgbClr val="F7F7F7"/>
              </a:solidFill>
              <a:ln w="9525" cap="flat">
                <a:solidFill>
                  <a:schemeClr val="bg1">
                    <a:lumMod val="75000"/>
                  </a:schemeClr>
                </a:solidFill>
                <a:custDash>
                  <a:ds d="380000" sp="120000"/>
                </a:custDash>
                <a:bevel/>
              </a:ln>
            </p:spPr>
            <p:txBody>
              <a:bodyPr wrap="square" lIns="0" tIns="0" rIns="0" bIns="0" rtlCol="0" anchor="ctr"/>
              <a:lstStyle/>
              <a:p>
                <a:endParaRPr sz="912" dirty="0">
                  <a:solidFill>
                    <a:srgbClr val="3E3938"/>
                  </a:solidFill>
                  <a:latin typeface="Calibri"/>
                </a:endParaRPr>
              </a:p>
            </p:txBody>
          </p:sp>
          <p:sp>
            <p:nvSpPr>
              <p:cNvPr id="32" name="任意多边形 31"/>
              <p:cNvSpPr/>
              <p:nvPr/>
            </p:nvSpPr>
            <p:spPr>
              <a:xfrm>
                <a:off x="1495151" y="2328470"/>
                <a:ext cx="2432000" cy="359055"/>
              </a:xfrm>
              <a:custGeom>
                <a:avLst/>
                <a:gdLst>
                  <a:gd name="rtl" fmla="*/ 30400 w 2432000"/>
                  <a:gd name="rtt" fmla="*/ 30400 h 359055"/>
                  <a:gd name="rtr" fmla="*/ 2401600 w 2432000"/>
                  <a:gd name="rtb" fmla="*/ 328655 h 359055"/>
                </a:gdLst>
                <a:ahLst/>
                <a:cxnLst/>
                <a:rect l="rtl" t="rtt" r="rtr" b="rtb"/>
                <a:pathLst>
                  <a:path w="2432000" h="359055">
                    <a:moveTo>
                      <a:pt x="179527" y="359055"/>
                    </a:moveTo>
                    <a:lnTo>
                      <a:pt x="2252473" y="359055"/>
                    </a:lnTo>
                    <a:cubicBezTo>
                      <a:pt x="2351622" y="359055"/>
                      <a:pt x="2432000" y="278681"/>
                      <a:pt x="2432000" y="179527"/>
                    </a:cubicBezTo>
                    <a:cubicBezTo>
                      <a:pt x="2432000" y="80375"/>
                      <a:pt x="2351622" y="0"/>
                      <a:pt x="2252473" y="0"/>
                    </a:cubicBezTo>
                    <a:lnTo>
                      <a:pt x="179527" y="0"/>
                    </a:lnTo>
                    <a:cubicBezTo>
                      <a:pt x="80375" y="0"/>
                      <a:pt x="0" y="80375"/>
                      <a:pt x="0" y="179527"/>
                    </a:cubicBezTo>
                    <a:cubicBezTo>
                      <a:pt x="0" y="278681"/>
                      <a:pt x="80375" y="359055"/>
                      <a:pt x="179527" y="3590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90000"/>
                      <a:lumOff val="10000"/>
                    </a:schemeClr>
                  </a:gs>
                </a:gsLst>
                <a:lin ang="5400000" scaled="1"/>
              </a:gradFill>
              <a:ln w="152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1064" b="1" dirty="0">
                  <a:solidFill>
                    <a:srgbClr val="FFFFFF"/>
                  </a:solidFill>
                  <a:latin typeface="Calibri"/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1751949" y="4003361"/>
              <a:ext cx="2057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1721176" y="4522706"/>
              <a:ext cx="3607451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</a:t>
              </a:r>
              <a:r>
                <a:rPr lang="en-US" altLang="zh-CN" sz="10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presentation and make it film to be used in a wider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461330" y="1919840"/>
            <a:ext cx="4303239" cy="1683439"/>
            <a:chOff x="6461330" y="1919840"/>
            <a:chExt cx="4303239" cy="1683439"/>
          </a:xfrm>
        </p:grpSpPr>
        <p:grpSp>
          <p:nvGrpSpPr>
            <p:cNvPr id="33" name="组合 32"/>
            <p:cNvGrpSpPr/>
            <p:nvPr/>
          </p:nvGrpSpPr>
          <p:grpSpPr>
            <a:xfrm>
              <a:off x="6461330" y="1921064"/>
              <a:ext cx="4303239" cy="1682215"/>
              <a:chOff x="1300855" y="2328470"/>
              <a:chExt cx="4303239" cy="1682215"/>
            </a:xfrm>
          </p:grpSpPr>
          <p:sp>
            <p:nvSpPr>
              <p:cNvPr id="34" name="圆角矩形 33"/>
              <p:cNvSpPr/>
              <p:nvPr/>
            </p:nvSpPr>
            <p:spPr>
              <a:xfrm>
                <a:off x="1300855" y="2507997"/>
                <a:ext cx="4303239" cy="1502688"/>
              </a:xfrm>
              <a:prstGeom prst="roundRect">
                <a:avLst>
                  <a:gd name="adj" fmla="val 11847"/>
                </a:avLst>
              </a:prstGeom>
              <a:solidFill>
                <a:srgbClr val="F7F7F7"/>
              </a:solidFill>
              <a:ln w="9525" cap="flat">
                <a:solidFill>
                  <a:schemeClr val="bg1">
                    <a:lumMod val="75000"/>
                  </a:schemeClr>
                </a:solidFill>
                <a:custDash>
                  <a:ds d="380000" sp="120000"/>
                </a:custDash>
                <a:bevel/>
              </a:ln>
            </p:spPr>
            <p:txBody>
              <a:bodyPr wrap="square" lIns="0" tIns="0" rIns="0" bIns="0" rtlCol="0" anchor="ctr"/>
              <a:lstStyle/>
              <a:p>
                <a:endParaRPr sz="912" dirty="0">
                  <a:solidFill>
                    <a:srgbClr val="3E3938"/>
                  </a:solidFill>
                  <a:latin typeface="Calibri"/>
                </a:endParaRPr>
              </a:p>
            </p:txBody>
          </p:sp>
          <p:sp>
            <p:nvSpPr>
              <p:cNvPr id="35" name="任意多边形 34"/>
              <p:cNvSpPr/>
              <p:nvPr/>
            </p:nvSpPr>
            <p:spPr>
              <a:xfrm>
                <a:off x="1495151" y="2328470"/>
                <a:ext cx="2432000" cy="359055"/>
              </a:xfrm>
              <a:custGeom>
                <a:avLst/>
                <a:gdLst>
                  <a:gd name="rtl" fmla="*/ 30400 w 2432000"/>
                  <a:gd name="rtt" fmla="*/ 30400 h 359055"/>
                  <a:gd name="rtr" fmla="*/ 2401600 w 2432000"/>
                  <a:gd name="rtb" fmla="*/ 328655 h 359055"/>
                </a:gdLst>
                <a:ahLst/>
                <a:cxnLst/>
                <a:rect l="rtl" t="rtt" r="rtr" b="rtb"/>
                <a:pathLst>
                  <a:path w="2432000" h="359055">
                    <a:moveTo>
                      <a:pt x="179527" y="359055"/>
                    </a:moveTo>
                    <a:lnTo>
                      <a:pt x="2252473" y="359055"/>
                    </a:lnTo>
                    <a:cubicBezTo>
                      <a:pt x="2351622" y="359055"/>
                      <a:pt x="2432000" y="278681"/>
                      <a:pt x="2432000" y="179527"/>
                    </a:cubicBezTo>
                    <a:cubicBezTo>
                      <a:pt x="2432000" y="80375"/>
                      <a:pt x="2351622" y="0"/>
                      <a:pt x="2252473" y="0"/>
                    </a:cubicBezTo>
                    <a:lnTo>
                      <a:pt x="179527" y="0"/>
                    </a:lnTo>
                    <a:cubicBezTo>
                      <a:pt x="80375" y="0"/>
                      <a:pt x="0" y="80375"/>
                      <a:pt x="0" y="179527"/>
                    </a:cubicBezTo>
                    <a:cubicBezTo>
                      <a:pt x="0" y="278681"/>
                      <a:pt x="80375" y="359055"/>
                      <a:pt x="179527" y="3590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90000"/>
                      <a:lumOff val="10000"/>
                    </a:schemeClr>
                  </a:gs>
                </a:gsLst>
                <a:lin ang="5400000" scaled="1"/>
              </a:gradFill>
              <a:ln w="152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1064" b="1" dirty="0">
                  <a:solidFill>
                    <a:srgbClr val="FFFFFF"/>
                  </a:solidFill>
                  <a:latin typeface="Calibri"/>
                </a:endParaRPr>
              </a:p>
            </p:txBody>
          </p:sp>
        </p:grpSp>
        <p:sp>
          <p:nvSpPr>
            <p:cNvPr id="41" name="文本框 40"/>
            <p:cNvSpPr txBox="1"/>
            <p:nvPr/>
          </p:nvSpPr>
          <p:spPr>
            <a:xfrm>
              <a:off x="6839996" y="1919840"/>
              <a:ext cx="2057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839996" y="2459646"/>
              <a:ext cx="3607451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</a:t>
              </a:r>
              <a:r>
                <a:rPr lang="en-US" altLang="zh-CN" sz="10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presentation and make it film to be used in a wider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461330" y="4003361"/>
            <a:ext cx="4303239" cy="1682215"/>
            <a:chOff x="6461330" y="4003361"/>
            <a:chExt cx="4303239" cy="1682215"/>
          </a:xfrm>
        </p:grpSpPr>
        <p:grpSp>
          <p:nvGrpSpPr>
            <p:cNvPr id="36" name="组合 35"/>
            <p:cNvGrpSpPr/>
            <p:nvPr/>
          </p:nvGrpSpPr>
          <p:grpSpPr>
            <a:xfrm>
              <a:off x="6461330" y="4003361"/>
              <a:ext cx="4303239" cy="1682215"/>
              <a:chOff x="1300855" y="2328470"/>
              <a:chExt cx="4303239" cy="1682215"/>
            </a:xfrm>
          </p:grpSpPr>
          <p:sp>
            <p:nvSpPr>
              <p:cNvPr id="37" name="圆角矩形 36"/>
              <p:cNvSpPr/>
              <p:nvPr/>
            </p:nvSpPr>
            <p:spPr>
              <a:xfrm>
                <a:off x="1300855" y="2507997"/>
                <a:ext cx="4303239" cy="1502688"/>
              </a:xfrm>
              <a:prstGeom prst="roundRect">
                <a:avLst>
                  <a:gd name="adj" fmla="val 11847"/>
                </a:avLst>
              </a:prstGeom>
              <a:solidFill>
                <a:srgbClr val="F7F7F7"/>
              </a:solidFill>
              <a:ln w="9525" cap="flat">
                <a:solidFill>
                  <a:schemeClr val="bg1">
                    <a:lumMod val="75000"/>
                  </a:schemeClr>
                </a:solidFill>
                <a:custDash>
                  <a:ds d="380000" sp="120000"/>
                </a:custDash>
                <a:bevel/>
              </a:ln>
            </p:spPr>
            <p:txBody>
              <a:bodyPr wrap="square" lIns="0" tIns="0" rIns="0" bIns="0" rtlCol="0" anchor="ctr"/>
              <a:lstStyle/>
              <a:p>
                <a:endParaRPr sz="912" dirty="0">
                  <a:solidFill>
                    <a:srgbClr val="3E3938"/>
                  </a:solidFill>
                  <a:latin typeface="Calibri"/>
                </a:endParaRPr>
              </a:p>
            </p:txBody>
          </p:sp>
          <p:sp>
            <p:nvSpPr>
              <p:cNvPr id="38" name="任意多边形 37"/>
              <p:cNvSpPr/>
              <p:nvPr/>
            </p:nvSpPr>
            <p:spPr>
              <a:xfrm>
                <a:off x="1495151" y="2328470"/>
                <a:ext cx="2432000" cy="359055"/>
              </a:xfrm>
              <a:custGeom>
                <a:avLst/>
                <a:gdLst>
                  <a:gd name="rtl" fmla="*/ 30400 w 2432000"/>
                  <a:gd name="rtt" fmla="*/ 30400 h 359055"/>
                  <a:gd name="rtr" fmla="*/ 2401600 w 2432000"/>
                  <a:gd name="rtb" fmla="*/ 328655 h 359055"/>
                </a:gdLst>
                <a:ahLst/>
                <a:cxnLst/>
                <a:rect l="rtl" t="rtt" r="rtr" b="rtb"/>
                <a:pathLst>
                  <a:path w="2432000" h="359055">
                    <a:moveTo>
                      <a:pt x="179527" y="359055"/>
                    </a:moveTo>
                    <a:lnTo>
                      <a:pt x="2252473" y="359055"/>
                    </a:lnTo>
                    <a:cubicBezTo>
                      <a:pt x="2351622" y="359055"/>
                      <a:pt x="2432000" y="278681"/>
                      <a:pt x="2432000" y="179527"/>
                    </a:cubicBezTo>
                    <a:cubicBezTo>
                      <a:pt x="2432000" y="80375"/>
                      <a:pt x="2351622" y="0"/>
                      <a:pt x="2252473" y="0"/>
                    </a:cubicBezTo>
                    <a:lnTo>
                      <a:pt x="179527" y="0"/>
                    </a:lnTo>
                    <a:cubicBezTo>
                      <a:pt x="80375" y="0"/>
                      <a:pt x="0" y="80375"/>
                      <a:pt x="0" y="179527"/>
                    </a:cubicBezTo>
                    <a:cubicBezTo>
                      <a:pt x="0" y="278681"/>
                      <a:pt x="80375" y="359055"/>
                      <a:pt x="179527" y="3590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152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1064" b="1" dirty="0">
                  <a:solidFill>
                    <a:srgbClr val="FFFFFF"/>
                  </a:solidFill>
                  <a:latin typeface="Calibri"/>
                </a:endParaRPr>
              </a:p>
            </p:txBody>
          </p:sp>
        </p:grpSp>
        <p:sp>
          <p:nvSpPr>
            <p:cNvPr id="42" name="文本框 41"/>
            <p:cNvSpPr txBox="1"/>
            <p:nvPr/>
          </p:nvSpPr>
          <p:spPr>
            <a:xfrm>
              <a:off x="6839996" y="4003361"/>
              <a:ext cx="2057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839996" y="4522706"/>
              <a:ext cx="3607451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</a:t>
              </a:r>
              <a:r>
                <a:rPr lang="en-US" altLang="zh-CN" sz="10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presentation and make it film to be used in a wider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27" name="文本框 26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02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81730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28228" y="1993900"/>
            <a:ext cx="4673348" cy="4486228"/>
            <a:chOff x="419100" y="4324350"/>
            <a:chExt cx="4673348" cy="211455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419100" y="6438900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 flipH="1">
            <a:off x="4686299" y="2331500"/>
            <a:ext cx="7073835" cy="4148628"/>
            <a:chOff x="419100" y="4324350"/>
            <a:chExt cx="7073835" cy="211455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19100" y="6438900"/>
              <a:ext cx="7073835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7090424" y="377872"/>
            <a:ext cx="4673348" cy="3630489"/>
            <a:chOff x="7090424" y="377872"/>
            <a:chExt cx="4673348" cy="3630489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11763772" y="377872"/>
              <a:ext cx="0" cy="3630489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H="1" flipV="1">
              <a:off x="7090424" y="377872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 flipH="1">
            <a:off x="428228" y="377872"/>
            <a:ext cx="6899672" cy="3533728"/>
            <a:chOff x="4864100" y="377872"/>
            <a:chExt cx="6899672" cy="3533728"/>
          </a:xfrm>
        </p:grpSpPr>
        <p:cxnSp>
          <p:nvCxnSpPr>
            <p:cNvPr id="21" name="直接连接符 20"/>
            <p:cNvCxnSpPr/>
            <p:nvPr/>
          </p:nvCxnSpPr>
          <p:spPr>
            <a:xfrm flipH="1" flipV="1">
              <a:off x="11763772" y="377872"/>
              <a:ext cx="0" cy="3533728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>
              <a:off x="4864100" y="377872"/>
              <a:ext cx="689967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/>
          <p:cNvSpPr/>
          <p:nvPr/>
        </p:nvSpPr>
        <p:spPr>
          <a:xfrm>
            <a:off x="0" y="3099494"/>
            <a:ext cx="12192000" cy="212253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257704" y="2212370"/>
            <a:ext cx="11676594" cy="37702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algn="ctr">
              <a:defRPr sz="960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76000">
                      <a:schemeClr val="accent1"/>
                    </a:gs>
                  </a:gsLst>
                  <a:lin ang="16200000" scaled="1"/>
                </a:gradFill>
                <a:latin typeface="Century Gothic" panose="020B0502020202020204" pitchFamily="34" charset="0"/>
              </a:defRPr>
            </a:lvl1pPr>
          </a:lstStyle>
          <a:p>
            <a:r>
              <a:rPr lang="en-US" altLang="zh-CN" sz="23900" dirty="0" smtClean="0">
                <a:solidFill>
                  <a:schemeClr val="bg1">
                    <a:alpha val="15000"/>
                  </a:schemeClr>
                </a:solidFill>
              </a:rPr>
              <a:t>PART 03</a:t>
            </a:r>
            <a:endParaRPr lang="zh-CN" altLang="en-US" sz="23900" dirty="0">
              <a:solidFill>
                <a:schemeClr val="bg1">
                  <a:alpha val="15000"/>
                </a:schemeClr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435599" y="1306513"/>
            <a:ext cx="1320802" cy="1320800"/>
            <a:chOff x="5584119" y="1340732"/>
            <a:chExt cx="1023761" cy="1023761"/>
          </a:xfrm>
        </p:grpSpPr>
        <p:sp>
          <p:nvSpPr>
            <p:cNvPr id="25" name="椭圆 24"/>
            <p:cNvSpPr/>
            <p:nvPr/>
          </p:nvSpPr>
          <p:spPr>
            <a:xfrm>
              <a:off x="5584119" y="1340732"/>
              <a:ext cx="1023761" cy="102376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" name="椭圆 27"/>
            <p:cNvSpPr/>
            <p:nvPr/>
          </p:nvSpPr>
          <p:spPr>
            <a:xfrm>
              <a:off x="5813406" y="1570479"/>
              <a:ext cx="565188" cy="564266"/>
            </a:xfrm>
            <a:custGeom>
              <a:avLst/>
              <a:gdLst>
                <a:gd name="connsiteX0" fmla="*/ 140017 w 606581"/>
                <a:gd name="connsiteY0" fmla="*/ 411043 h 605592"/>
                <a:gd name="connsiteX1" fmla="*/ 178821 w 606581"/>
                <a:gd name="connsiteY1" fmla="*/ 427078 h 605592"/>
                <a:gd name="connsiteX2" fmla="*/ 178821 w 606581"/>
                <a:gd name="connsiteY2" fmla="*/ 504564 h 605592"/>
                <a:gd name="connsiteX3" fmla="*/ 93692 w 606581"/>
                <a:gd name="connsiteY3" fmla="*/ 589557 h 605592"/>
                <a:gd name="connsiteX4" fmla="*/ 54887 w 606581"/>
                <a:gd name="connsiteY4" fmla="*/ 605592 h 605592"/>
                <a:gd name="connsiteX5" fmla="*/ 16083 w 606581"/>
                <a:gd name="connsiteY5" fmla="*/ 589557 h 605592"/>
                <a:gd name="connsiteX6" fmla="*/ 16083 w 606581"/>
                <a:gd name="connsiteY6" fmla="*/ 511979 h 605592"/>
                <a:gd name="connsiteX7" fmla="*/ 101212 w 606581"/>
                <a:gd name="connsiteY7" fmla="*/ 427078 h 605592"/>
                <a:gd name="connsiteX8" fmla="*/ 140017 w 606581"/>
                <a:gd name="connsiteY8" fmla="*/ 411043 h 605592"/>
                <a:gd name="connsiteX9" fmla="*/ 382501 w 606581"/>
                <a:gd name="connsiteY9" fmla="*/ 49537 h 605592"/>
                <a:gd name="connsiteX10" fmla="*/ 557044 w 606581"/>
                <a:gd name="connsiteY10" fmla="*/ 223798 h 605592"/>
                <a:gd name="connsiteX11" fmla="*/ 382501 w 606581"/>
                <a:gd name="connsiteY11" fmla="*/ 398059 h 605592"/>
                <a:gd name="connsiteX12" fmla="*/ 207957 w 606581"/>
                <a:gd name="connsiteY12" fmla="*/ 223798 h 605592"/>
                <a:gd name="connsiteX13" fmla="*/ 382501 w 606581"/>
                <a:gd name="connsiteY13" fmla="*/ 49537 h 605592"/>
                <a:gd name="connsiteX14" fmla="*/ 382536 w 606581"/>
                <a:gd name="connsiteY14" fmla="*/ 24750 h 605592"/>
                <a:gd name="connsiteX15" fmla="*/ 304914 w 606581"/>
                <a:gd name="connsiteY15" fmla="*/ 40417 h 605592"/>
                <a:gd name="connsiteX16" fmla="*/ 241591 w 606581"/>
                <a:gd name="connsiteY16" fmla="*/ 83058 h 605592"/>
                <a:gd name="connsiteX17" fmla="*/ 198880 w 606581"/>
                <a:gd name="connsiteY17" fmla="*/ 146278 h 605592"/>
                <a:gd name="connsiteX18" fmla="*/ 183189 w 606581"/>
                <a:gd name="connsiteY18" fmla="*/ 223774 h 605592"/>
                <a:gd name="connsiteX19" fmla="*/ 198880 w 606581"/>
                <a:gd name="connsiteY19" fmla="*/ 301177 h 605592"/>
                <a:gd name="connsiteX20" fmla="*/ 241591 w 606581"/>
                <a:gd name="connsiteY20" fmla="*/ 364490 h 605592"/>
                <a:gd name="connsiteX21" fmla="*/ 304914 w 606581"/>
                <a:gd name="connsiteY21" fmla="*/ 407131 h 605592"/>
                <a:gd name="connsiteX22" fmla="*/ 382536 w 606581"/>
                <a:gd name="connsiteY22" fmla="*/ 422705 h 605592"/>
                <a:gd name="connsiteX23" fmla="*/ 460158 w 606581"/>
                <a:gd name="connsiteY23" fmla="*/ 407131 h 605592"/>
                <a:gd name="connsiteX24" fmla="*/ 523481 w 606581"/>
                <a:gd name="connsiteY24" fmla="*/ 364490 h 605592"/>
                <a:gd name="connsiteX25" fmla="*/ 566192 w 606581"/>
                <a:gd name="connsiteY25" fmla="*/ 301177 h 605592"/>
                <a:gd name="connsiteX26" fmla="*/ 581883 w 606581"/>
                <a:gd name="connsiteY26" fmla="*/ 223774 h 605592"/>
                <a:gd name="connsiteX27" fmla="*/ 566192 w 606581"/>
                <a:gd name="connsiteY27" fmla="*/ 146278 h 605592"/>
                <a:gd name="connsiteX28" fmla="*/ 523481 w 606581"/>
                <a:gd name="connsiteY28" fmla="*/ 83058 h 605592"/>
                <a:gd name="connsiteX29" fmla="*/ 460158 w 606581"/>
                <a:gd name="connsiteY29" fmla="*/ 40417 h 605592"/>
                <a:gd name="connsiteX30" fmla="*/ 382536 w 606581"/>
                <a:gd name="connsiteY30" fmla="*/ 24750 h 605592"/>
                <a:gd name="connsiteX31" fmla="*/ 382536 w 606581"/>
                <a:gd name="connsiteY31" fmla="*/ 0 h 605592"/>
                <a:gd name="connsiteX32" fmla="*/ 469721 w 606581"/>
                <a:gd name="connsiteY32" fmla="*/ 17613 h 605592"/>
                <a:gd name="connsiteX33" fmla="*/ 540937 w 606581"/>
                <a:gd name="connsiteY33" fmla="*/ 65538 h 605592"/>
                <a:gd name="connsiteX34" fmla="*/ 588940 w 606581"/>
                <a:gd name="connsiteY34" fmla="*/ 136637 h 605592"/>
                <a:gd name="connsiteX35" fmla="*/ 606581 w 606581"/>
                <a:gd name="connsiteY35" fmla="*/ 223774 h 605592"/>
                <a:gd name="connsiteX36" fmla="*/ 588940 w 606581"/>
                <a:gd name="connsiteY36" fmla="*/ 310818 h 605592"/>
                <a:gd name="connsiteX37" fmla="*/ 540937 w 606581"/>
                <a:gd name="connsiteY37" fmla="*/ 381917 h 605592"/>
                <a:gd name="connsiteX38" fmla="*/ 469721 w 606581"/>
                <a:gd name="connsiteY38" fmla="*/ 429842 h 605592"/>
                <a:gd name="connsiteX39" fmla="*/ 382536 w 606581"/>
                <a:gd name="connsiteY39" fmla="*/ 447455 h 605592"/>
                <a:gd name="connsiteX40" fmla="*/ 295258 w 606581"/>
                <a:gd name="connsiteY40" fmla="*/ 429842 h 605592"/>
                <a:gd name="connsiteX41" fmla="*/ 240105 w 606581"/>
                <a:gd name="connsiteY41" fmla="*/ 396471 h 605592"/>
                <a:gd name="connsiteX42" fmla="*/ 209558 w 606581"/>
                <a:gd name="connsiteY42" fmla="*/ 427061 h 605592"/>
                <a:gd name="connsiteX43" fmla="*/ 196373 w 606581"/>
                <a:gd name="connsiteY43" fmla="*/ 409541 h 605592"/>
                <a:gd name="connsiteX44" fmla="*/ 178918 w 606581"/>
                <a:gd name="connsiteY44" fmla="*/ 396378 h 605592"/>
                <a:gd name="connsiteX45" fmla="*/ 209465 w 606581"/>
                <a:gd name="connsiteY45" fmla="*/ 365880 h 605592"/>
                <a:gd name="connsiteX46" fmla="*/ 176040 w 606581"/>
                <a:gd name="connsiteY46" fmla="*/ 310818 h 605592"/>
                <a:gd name="connsiteX47" fmla="*/ 158491 w 606581"/>
                <a:gd name="connsiteY47" fmla="*/ 223774 h 605592"/>
                <a:gd name="connsiteX48" fmla="*/ 176040 w 606581"/>
                <a:gd name="connsiteY48" fmla="*/ 136637 h 605592"/>
                <a:gd name="connsiteX49" fmla="*/ 224043 w 606581"/>
                <a:gd name="connsiteY49" fmla="*/ 65538 h 605592"/>
                <a:gd name="connsiteX50" fmla="*/ 295258 w 606581"/>
                <a:gd name="connsiteY50" fmla="*/ 17613 h 605592"/>
                <a:gd name="connsiteX51" fmla="*/ 382536 w 606581"/>
                <a:gd name="connsiteY51" fmla="*/ 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06581" h="605592">
                  <a:moveTo>
                    <a:pt x="140017" y="411043"/>
                  </a:moveTo>
                  <a:cubicBezTo>
                    <a:pt x="154035" y="411043"/>
                    <a:pt x="168053" y="416326"/>
                    <a:pt x="178821" y="427078"/>
                  </a:cubicBezTo>
                  <a:cubicBezTo>
                    <a:pt x="200266" y="448488"/>
                    <a:pt x="200266" y="483153"/>
                    <a:pt x="178821" y="504564"/>
                  </a:cubicBezTo>
                  <a:lnTo>
                    <a:pt x="93692" y="589557"/>
                  </a:lnTo>
                  <a:cubicBezTo>
                    <a:pt x="83016" y="600216"/>
                    <a:pt x="68905" y="605592"/>
                    <a:pt x="54887" y="605592"/>
                  </a:cubicBezTo>
                  <a:cubicBezTo>
                    <a:pt x="40870" y="605592"/>
                    <a:pt x="26759" y="600216"/>
                    <a:pt x="16083" y="589557"/>
                  </a:cubicBezTo>
                  <a:cubicBezTo>
                    <a:pt x="-5362" y="568147"/>
                    <a:pt x="-5362" y="533389"/>
                    <a:pt x="16083" y="511979"/>
                  </a:cubicBezTo>
                  <a:lnTo>
                    <a:pt x="101212" y="427078"/>
                  </a:lnTo>
                  <a:cubicBezTo>
                    <a:pt x="111888" y="416326"/>
                    <a:pt x="125999" y="411043"/>
                    <a:pt x="140017" y="411043"/>
                  </a:cubicBezTo>
                  <a:close/>
                  <a:moveTo>
                    <a:pt x="382501" y="49537"/>
                  </a:moveTo>
                  <a:cubicBezTo>
                    <a:pt x="478871" y="49537"/>
                    <a:pt x="557044" y="127491"/>
                    <a:pt x="557044" y="223798"/>
                  </a:cubicBezTo>
                  <a:cubicBezTo>
                    <a:pt x="557044" y="320012"/>
                    <a:pt x="478871" y="398059"/>
                    <a:pt x="382501" y="398059"/>
                  </a:cubicBezTo>
                  <a:cubicBezTo>
                    <a:pt x="286130" y="398059"/>
                    <a:pt x="207957" y="320012"/>
                    <a:pt x="207957" y="223798"/>
                  </a:cubicBezTo>
                  <a:cubicBezTo>
                    <a:pt x="207957" y="127491"/>
                    <a:pt x="286130" y="49537"/>
                    <a:pt x="382501" y="49537"/>
                  </a:cubicBezTo>
                  <a:close/>
                  <a:moveTo>
                    <a:pt x="382536" y="24750"/>
                  </a:moveTo>
                  <a:cubicBezTo>
                    <a:pt x="355610" y="24750"/>
                    <a:pt x="329519" y="30034"/>
                    <a:pt x="304914" y="40417"/>
                  </a:cubicBezTo>
                  <a:cubicBezTo>
                    <a:pt x="281238" y="50428"/>
                    <a:pt x="259882" y="64796"/>
                    <a:pt x="241591" y="83058"/>
                  </a:cubicBezTo>
                  <a:cubicBezTo>
                    <a:pt x="223300" y="101319"/>
                    <a:pt x="208908" y="122547"/>
                    <a:pt x="198880" y="146278"/>
                  </a:cubicBezTo>
                  <a:cubicBezTo>
                    <a:pt x="188481" y="170843"/>
                    <a:pt x="183189" y="196891"/>
                    <a:pt x="183189" y="223774"/>
                  </a:cubicBezTo>
                  <a:cubicBezTo>
                    <a:pt x="183189" y="250564"/>
                    <a:pt x="188481" y="276705"/>
                    <a:pt x="198880" y="301177"/>
                  </a:cubicBezTo>
                  <a:cubicBezTo>
                    <a:pt x="208908" y="324908"/>
                    <a:pt x="223300" y="346228"/>
                    <a:pt x="241591" y="364490"/>
                  </a:cubicBezTo>
                  <a:cubicBezTo>
                    <a:pt x="259882" y="382752"/>
                    <a:pt x="281238" y="397027"/>
                    <a:pt x="304914" y="407131"/>
                  </a:cubicBezTo>
                  <a:cubicBezTo>
                    <a:pt x="329519" y="417513"/>
                    <a:pt x="355610" y="422705"/>
                    <a:pt x="382536" y="422705"/>
                  </a:cubicBezTo>
                  <a:cubicBezTo>
                    <a:pt x="409462" y="422705"/>
                    <a:pt x="435553" y="417513"/>
                    <a:pt x="460158" y="407131"/>
                  </a:cubicBezTo>
                  <a:cubicBezTo>
                    <a:pt x="483834" y="397027"/>
                    <a:pt x="505190" y="382752"/>
                    <a:pt x="523481" y="364490"/>
                  </a:cubicBezTo>
                  <a:cubicBezTo>
                    <a:pt x="541772" y="346228"/>
                    <a:pt x="556164" y="324908"/>
                    <a:pt x="566192" y="301177"/>
                  </a:cubicBezTo>
                  <a:cubicBezTo>
                    <a:pt x="576591" y="276705"/>
                    <a:pt x="581883" y="250564"/>
                    <a:pt x="581883" y="223774"/>
                  </a:cubicBezTo>
                  <a:cubicBezTo>
                    <a:pt x="581883" y="196891"/>
                    <a:pt x="576591" y="170843"/>
                    <a:pt x="566192" y="146278"/>
                  </a:cubicBezTo>
                  <a:cubicBezTo>
                    <a:pt x="556164" y="122547"/>
                    <a:pt x="541772" y="101319"/>
                    <a:pt x="523481" y="83058"/>
                  </a:cubicBezTo>
                  <a:cubicBezTo>
                    <a:pt x="505190" y="64796"/>
                    <a:pt x="483834" y="50428"/>
                    <a:pt x="460158" y="40417"/>
                  </a:cubicBezTo>
                  <a:cubicBezTo>
                    <a:pt x="435553" y="30034"/>
                    <a:pt x="409462" y="24750"/>
                    <a:pt x="382536" y="24750"/>
                  </a:cubicBezTo>
                  <a:close/>
                  <a:moveTo>
                    <a:pt x="382536" y="0"/>
                  </a:moveTo>
                  <a:cubicBezTo>
                    <a:pt x="412712" y="0"/>
                    <a:pt x="442145" y="5933"/>
                    <a:pt x="469721" y="17613"/>
                  </a:cubicBezTo>
                  <a:cubicBezTo>
                    <a:pt x="496462" y="28922"/>
                    <a:pt x="520417" y="45051"/>
                    <a:pt x="540937" y="65538"/>
                  </a:cubicBezTo>
                  <a:cubicBezTo>
                    <a:pt x="561549" y="86117"/>
                    <a:pt x="577705" y="110033"/>
                    <a:pt x="588940" y="136637"/>
                  </a:cubicBezTo>
                  <a:cubicBezTo>
                    <a:pt x="600639" y="164262"/>
                    <a:pt x="606581" y="193554"/>
                    <a:pt x="606581" y="223774"/>
                  </a:cubicBezTo>
                  <a:cubicBezTo>
                    <a:pt x="606581" y="253901"/>
                    <a:pt x="600639" y="283194"/>
                    <a:pt x="588940" y="310818"/>
                  </a:cubicBezTo>
                  <a:cubicBezTo>
                    <a:pt x="577705" y="337515"/>
                    <a:pt x="561549" y="361431"/>
                    <a:pt x="540937" y="381917"/>
                  </a:cubicBezTo>
                  <a:cubicBezTo>
                    <a:pt x="520417" y="402496"/>
                    <a:pt x="496462" y="418626"/>
                    <a:pt x="469721" y="429842"/>
                  </a:cubicBezTo>
                  <a:cubicBezTo>
                    <a:pt x="442145" y="441522"/>
                    <a:pt x="412805" y="447455"/>
                    <a:pt x="382536" y="447455"/>
                  </a:cubicBezTo>
                  <a:cubicBezTo>
                    <a:pt x="352267" y="447455"/>
                    <a:pt x="322927" y="441522"/>
                    <a:pt x="295258" y="429842"/>
                  </a:cubicBezTo>
                  <a:cubicBezTo>
                    <a:pt x="275295" y="421407"/>
                    <a:pt x="256818" y="410190"/>
                    <a:pt x="240105" y="396471"/>
                  </a:cubicBezTo>
                  <a:lnTo>
                    <a:pt x="209558" y="427061"/>
                  </a:lnTo>
                  <a:cubicBezTo>
                    <a:pt x="206030" y="420758"/>
                    <a:pt x="201666" y="414918"/>
                    <a:pt x="196373" y="409541"/>
                  </a:cubicBezTo>
                  <a:cubicBezTo>
                    <a:pt x="191081" y="404350"/>
                    <a:pt x="185232" y="399901"/>
                    <a:pt x="178918" y="396378"/>
                  </a:cubicBezTo>
                  <a:lnTo>
                    <a:pt x="209465" y="365880"/>
                  </a:lnTo>
                  <a:cubicBezTo>
                    <a:pt x="195724" y="349287"/>
                    <a:pt x="184582" y="330840"/>
                    <a:pt x="176040" y="310818"/>
                  </a:cubicBezTo>
                  <a:cubicBezTo>
                    <a:pt x="164341" y="283194"/>
                    <a:pt x="158491" y="253901"/>
                    <a:pt x="158491" y="223774"/>
                  </a:cubicBezTo>
                  <a:cubicBezTo>
                    <a:pt x="158491" y="193554"/>
                    <a:pt x="164341" y="164262"/>
                    <a:pt x="176040" y="136637"/>
                  </a:cubicBezTo>
                  <a:cubicBezTo>
                    <a:pt x="187367" y="110033"/>
                    <a:pt x="203523" y="86117"/>
                    <a:pt x="224043" y="65538"/>
                  </a:cubicBezTo>
                  <a:cubicBezTo>
                    <a:pt x="244655" y="45051"/>
                    <a:pt x="268610" y="28922"/>
                    <a:pt x="295258" y="17613"/>
                  </a:cubicBezTo>
                  <a:cubicBezTo>
                    <a:pt x="322927" y="5933"/>
                    <a:pt x="352267" y="0"/>
                    <a:pt x="3825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289301" y="4413162"/>
            <a:ext cx="5613398" cy="5845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en-US" altLang="zh-CN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The user can demonstrate on a projector or computer or print the it into a film to be used in a wider field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464511" y="3348844"/>
            <a:ext cx="5262980" cy="110799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6600" b="1" dirty="0">
                <a:solidFill>
                  <a:schemeClr val="bg1"/>
                </a:solidFill>
                <a:latin typeface="+mj-ea"/>
                <a:ea typeface="+mj-ea"/>
              </a:rPr>
              <a:t>工作存在不足</a:t>
            </a:r>
          </a:p>
        </p:txBody>
      </p:sp>
    </p:spTree>
    <p:extLst>
      <p:ext uri="{BB962C8B-B14F-4D97-AF65-F5344CB8AC3E}">
        <p14:creationId xmlns:p14="http://schemas.microsoft.com/office/powerpoint/2010/main" val="124710844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9" grpId="0"/>
      <p:bldP spid="30" grpId="0"/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3690403"/>
            <a:ext cx="12192000" cy="1947359"/>
            <a:chOff x="0" y="3690403"/>
            <a:chExt cx="12192000" cy="1947359"/>
          </a:xfrm>
        </p:grpSpPr>
        <p:sp>
          <p:nvSpPr>
            <p:cNvPr id="5" name="iśļiḓê">
              <a:extLst>
                <a:ext uri="{FF2B5EF4-FFF2-40B4-BE49-F238E27FC236}">
                  <a16:creationId xmlns:a16="http://schemas.microsoft.com/office/drawing/2014/main" id="{A8465189-AE40-43AE-9DF7-C0E1D1C9AFED}"/>
                </a:ext>
              </a:extLst>
            </p:cNvPr>
            <p:cNvSpPr/>
            <p:nvPr/>
          </p:nvSpPr>
          <p:spPr>
            <a:xfrm>
              <a:off x="0" y="3692387"/>
              <a:ext cx="12191999" cy="194537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9018A46-A6C9-4FAC-BF4A-F623C8A376BB}"/>
                </a:ext>
              </a:extLst>
            </p:cNvPr>
            <p:cNvCxnSpPr/>
            <p:nvPr/>
          </p:nvCxnSpPr>
          <p:spPr>
            <a:xfrm>
              <a:off x="0" y="3690403"/>
              <a:ext cx="12192000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îṩľîdè">
            <a:extLst>
              <a:ext uri="{FF2B5EF4-FFF2-40B4-BE49-F238E27FC236}">
                <a16:creationId xmlns:a16="http://schemas.microsoft.com/office/drawing/2014/main" id="{563B1D36-EC28-4F84-B274-324E91D89359}"/>
              </a:ext>
            </a:extLst>
          </p:cNvPr>
          <p:cNvGrpSpPr/>
          <p:nvPr/>
        </p:nvGrpSpPr>
        <p:grpSpPr>
          <a:xfrm>
            <a:off x="1288912" y="1655710"/>
            <a:ext cx="2247765" cy="4527690"/>
            <a:chOff x="5270882" y="2061548"/>
            <a:chExt cx="1650236" cy="3324083"/>
          </a:xfrm>
        </p:grpSpPr>
        <p:grpSp>
          <p:nvGrpSpPr>
            <p:cNvPr id="23" name="iśḻïḑé">
              <a:extLst>
                <a:ext uri="{FF2B5EF4-FFF2-40B4-BE49-F238E27FC236}">
                  <a16:creationId xmlns:a16="http://schemas.microsoft.com/office/drawing/2014/main" id="{852A7196-0DC1-4211-A288-041E915C692F}"/>
                </a:ext>
              </a:extLst>
            </p:cNvPr>
            <p:cNvGrpSpPr/>
            <p:nvPr/>
          </p:nvGrpSpPr>
          <p:grpSpPr>
            <a:xfrm>
              <a:off x="5270882" y="2061548"/>
              <a:ext cx="1650236" cy="3324083"/>
              <a:chOff x="4822387" y="794461"/>
              <a:chExt cx="2547217" cy="5130884"/>
            </a:xfrm>
          </p:grpSpPr>
          <p:grpSp>
            <p:nvGrpSpPr>
              <p:cNvPr id="25" name="ïslidê">
                <a:extLst>
                  <a:ext uri="{FF2B5EF4-FFF2-40B4-BE49-F238E27FC236}">
                    <a16:creationId xmlns:a16="http://schemas.microsoft.com/office/drawing/2014/main" id="{8EE86403-73E5-4C77-A114-2A899B21DA7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822387" y="794461"/>
                <a:ext cx="2547217" cy="5130884"/>
                <a:chOff x="8853485" y="3998913"/>
                <a:chExt cx="3106735" cy="6257925"/>
              </a:xfrm>
              <a:effectLst/>
            </p:grpSpPr>
            <p:sp>
              <p:nvSpPr>
                <p:cNvPr id="27" name="ïṥḻîḓê">
                  <a:extLst>
                    <a:ext uri="{FF2B5EF4-FFF2-40B4-BE49-F238E27FC236}">
                      <a16:creationId xmlns:a16="http://schemas.microsoft.com/office/drawing/2014/main" id="{F7730B48-528B-4007-9598-B99D8D312A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485" y="3998913"/>
                  <a:ext cx="3106735" cy="6257925"/>
                </a:xfrm>
                <a:custGeom>
                  <a:avLst/>
                  <a:gdLst>
                    <a:gd name="T0" fmla="*/ 8594 w 8630"/>
                    <a:gd name="T1" fmla="*/ 3320 h 17382"/>
                    <a:gd name="T2" fmla="*/ 8596 w 8630"/>
                    <a:gd name="T3" fmla="*/ 3320 h 17382"/>
                    <a:gd name="T4" fmla="*/ 8629 w 8630"/>
                    <a:gd name="T5" fmla="*/ 3353 h 17382"/>
                    <a:gd name="T6" fmla="*/ 8629 w 8630"/>
                    <a:gd name="T7" fmla="*/ 4419 h 17382"/>
                    <a:gd name="T8" fmla="*/ 8596 w 8630"/>
                    <a:gd name="T9" fmla="*/ 4452 h 17382"/>
                    <a:gd name="T10" fmla="*/ 8594 w 8630"/>
                    <a:gd name="T11" fmla="*/ 4452 h 17382"/>
                    <a:gd name="T12" fmla="*/ 8594 w 8630"/>
                    <a:gd name="T13" fmla="*/ 16371 h 17382"/>
                    <a:gd name="T14" fmla="*/ 7584 w 8630"/>
                    <a:gd name="T15" fmla="*/ 17381 h 17382"/>
                    <a:gd name="T16" fmla="*/ 1043 w 8630"/>
                    <a:gd name="T17" fmla="*/ 17381 h 17382"/>
                    <a:gd name="T18" fmla="*/ 33 w 8630"/>
                    <a:gd name="T19" fmla="*/ 16371 h 17382"/>
                    <a:gd name="T20" fmla="*/ 33 w 8630"/>
                    <a:gd name="T21" fmla="*/ 5859 h 17382"/>
                    <a:gd name="T22" fmla="*/ 33 w 8630"/>
                    <a:gd name="T23" fmla="*/ 5859 h 17382"/>
                    <a:gd name="T24" fmla="*/ 0 w 8630"/>
                    <a:gd name="T25" fmla="*/ 5826 h 17382"/>
                    <a:gd name="T26" fmla="*/ 0 w 8630"/>
                    <a:gd name="T27" fmla="*/ 4760 h 17382"/>
                    <a:gd name="T28" fmla="*/ 33 w 8630"/>
                    <a:gd name="T29" fmla="*/ 4727 h 17382"/>
                    <a:gd name="T30" fmla="*/ 33 w 8630"/>
                    <a:gd name="T31" fmla="*/ 4727 h 17382"/>
                    <a:gd name="T32" fmla="*/ 33 w 8630"/>
                    <a:gd name="T33" fmla="*/ 4452 h 17382"/>
                    <a:gd name="T34" fmla="*/ 33 w 8630"/>
                    <a:gd name="T35" fmla="*/ 4452 h 17382"/>
                    <a:gd name="T36" fmla="*/ 0 w 8630"/>
                    <a:gd name="T37" fmla="*/ 4419 h 17382"/>
                    <a:gd name="T38" fmla="*/ 0 w 8630"/>
                    <a:gd name="T39" fmla="*/ 3353 h 17382"/>
                    <a:gd name="T40" fmla="*/ 33 w 8630"/>
                    <a:gd name="T41" fmla="*/ 3320 h 17382"/>
                    <a:gd name="T42" fmla="*/ 33 w 8630"/>
                    <a:gd name="T43" fmla="*/ 3320 h 17382"/>
                    <a:gd name="T44" fmla="*/ 33 w 8630"/>
                    <a:gd name="T45" fmla="*/ 2704 h 17382"/>
                    <a:gd name="T46" fmla="*/ 33 w 8630"/>
                    <a:gd name="T47" fmla="*/ 2704 h 17382"/>
                    <a:gd name="T48" fmla="*/ 0 w 8630"/>
                    <a:gd name="T49" fmla="*/ 2672 h 17382"/>
                    <a:gd name="T50" fmla="*/ 0 w 8630"/>
                    <a:gd name="T51" fmla="*/ 2075 h 17382"/>
                    <a:gd name="T52" fmla="*/ 33 w 8630"/>
                    <a:gd name="T53" fmla="*/ 2042 h 17382"/>
                    <a:gd name="T54" fmla="*/ 33 w 8630"/>
                    <a:gd name="T55" fmla="*/ 2042 h 17382"/>
                    <a:gd name="T56" fmla="*/ 33 w 8630"/>
                    <a:gd name="T57" fmla="*/ 1010 h 17382"/>
                    <a:gd name="T58" fmla="*/ 1043 w 8630"/>
                    <a:gd name="T59" fmla="*/ 0 h 17382"/>
                    <a:gd name="T60" fmla="*/ 7584 w 8630"/>
                    <a:gd name="T61" fmla="*/ 0 h 17382"/>
                    <a:gd name="T62" fmla="*/ 8594 w 8630"/>
                    <a:gd name="T63" fmla="*/ 1010 h 17382"/>
                    <a:gd name="T64" fmla="*/ 8594 w 8630"/>
                    <a:gd name="T65" fmla="*/ 3320 h 17382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8630"/>
                    <a:gd name="T100" fmla="*/ 0 h 17382"/>
                    <a:gd name="T101" fmla="*/ 8630 w 8630"/>
                    <a:gd name="T102" fmla="*/ 17382 h 17382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8630" h="17382">
                      <a:moveTo>
                        <a:pt x="8594" y="3320"/>
                      </a:moveTo>
                      <a:lnTo>
                        <a:pt x="8596" y="3320"/>
                      </a:lnTo>
                      <a:cubicBezTo>
                        <a:pt x="8614" y="3320"/>
                        <a:pt x="8629" y="3335"/>
                        <a:pt x="8629" y="3353"/>
                      </a:cubicBezTo>
                      <a:lnTo>
                        <a:pt x="8629" y="4419"/>
                      </a:lnTo>
                      <a:cubicBezTo>
                        <a:pt x="8629" y="4438"/>
                        <a:pt x="8614" y="4452"/>
                        <a:pt x="8596" y="4452"/>
                      </a:cubicBezTo>
                      <a:lnTo>
                        <a:pt x="8594" y="4452"/>
                      </a:lnTo>
                      <a:lnTo>
                        <a:pt x="8594" y="16371"/>
                      </a:lnTo>
                      <a:cubicBezTo>
                        <a:pt x="8594" y="16928"/>
                        <a:pt x="8141" y="17381"/>
                        <a:pt x="7584" y="17381"/>
                      </a:cubicBezTo>
                      <a:lnTo>
                        <a:pt x="1043" y="17381"/>
                      </a:lnTo>
                      <a:cubicBezTo>
                        <a:pt x="487" y="17381"/>
                        <a:pt x="33" y="16928"/>
                        <a:pt x="33" y="16371"/>
                      </a:cubicBezTo>
                      <a:lnTo>
                        <a:pt x="33" y="5859"/>
                      </a:lnTo>
                      <a:cubicBezTo>
                        <a:pt x="15" y="5859"/>
                        <a:pt x="0" y="5844"/>
                        <a:pt x="0" y="5826"/>
                      </a:cubicBezTo>
                      <a:lnTo>
                        <a:pt x="0" y="4760"/>
                      </a:lnTo>
                      <a:cubicBezTo>
                        <a:pt x="0" y="4741"/>
                        <a:pt x="15" y="4727"/>
                        <a:pt x="33" y="4727"/>
                      </a:cubicBezTo>
                      <a:lnTo>
                        <a:pt x="33" y="4452"/>
                      </a:lnTo>
                      <a:cubicBezTo>
                        <a:pt x="15" y="4452"/>
                        <a:pt x="0" y="4438"/>
                        <a:pt x="0" y="4419"/>
                      </a:cubicBezTo>
                      <a:lnTo>
                        <a:pt x="0" y="3353"/>
                      </a:lnTo>
                      <a:cubicBezTo>
                        <a:pt x="0" y="3335"/>
                        <a:pt x="15" y="3320"/>
                        <a:pt x="33" y="3320"/>
                      </a:cubicBezTo>
                      <a:lnTo>
                        <a:pt x="33" y="2704"/>
                      </a:lnTo>
                      <a:cubicBezTo>
                        <a:pt x="15" y="2704"/>
                        <a:pt x="0" y="2690"/>
                        <a:pt x="0" y="2672"/>
                      </a:cubicBezTo>
                      <a:lnTo>
                        <a:pt x="0" y="2075"/>
                      </a:lnTo>
                      <a:cubicBezTo>
                        <a:pt x="0" y="2057"/>
                        <a:pt x="15" y="2042"/>
                        <a:pt x="33" y="2042"/>
                      </a:cubicBezTo>
                      <a:lnTo>
                        <a:pt x="33" y="1010"/>
                      </a:lnTo>
                      <a:cubicBezTo>
                        <a:pt x="33" y="453"/>
                        <a:pt x="487" y="0"/>
                        <a:pt x="1043" y="0"/>
                      </a:cubicBezTo>
                      <a:lnTo>
                        <a:pt x="7584" y="0"/>
                      </a:lnTo>
                      <a:cubicBezTo>
                        <a:pt x="8141" y="0"/>
                        <a:pt x="8594" y="453"/>
                        <a:pt x="8594" y="1010"/>
                      </a:cubicBezTo>
                      <a:lnTo>
                        <a:pt x="8594" y="3320"/>
                      </a:lnTo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    <a:solidFill>
                        <a:srgbClr val="000000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微软雅黑" panose="020B0503020204020204" pitchFamily="34" charset="-122"/>
                  </a:endParaRPr>
                </a:p>
              </p:txBody>
            </p:sp>
            <p:sp>
              <p:nvSpPr>
                <p:cNvPr id="28" name="işḷîḍé">
                  <a:extLst>
                    <a:ext uri="{FF2B5EF4-FFF2-40B4-BE49-F238E27FC236}">
                      <a16:creationId xmlns:a16="http://schemas.microsoft.com/office/drawing/2014/main" id="{D16AC6F3-471E-434D-BE50-C58A290B09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8413" y="4021138"/>
                  <a:ext cx="3036887" cy="6211887"/>
                </a:xfrm>
                <a:custGeom>
                  <a:avLst/>
                  <a:gdLst>
                    <a:gd name="T0" fmla="*/ 947 w 8436"/>
                    <a:gd name="T1" fmla="*/ 17255 h 17256"/>
                    <a:gd name="T2" fmla="*/ 0 w 8436"/>
                    <a:gd name="T3" fmla="*/ 16308 h 17256"/>
                    <a:gd name="T4" fmla="*/ 0 w 8436"/>
                    <a:gd name="T5" fmla="*/ 947 h 17256"/>
                    <a:gd name="T6" fmla="*/ 947 w 8436"/>
                    <a:gd name="T7" fmla="*/ 0 h 17256"/>
                    <a:gd name="T8" fmla="*/ 7488 w 8436"/>
                    <a:gd name="T9" fmla="*/ 0 h 17256"/>
                    <a:gd name="T10" fmla="*/ 8435 w 8436"/>
                    <a:gd name="T11" fmla="*/ 947 h 17256"/>
                    <a:gd name="T12" fmla="*/ 8435 w 8436"/>
                    <a:gd name="T13" fmla="*/ 16308 h 17256"/>
                    <a:gd name="T14" fmla="*/ 7488 w 8436"/>
                    <a:gd name="T15" fmla="*/ 17255 h 17256"/>
                    <a:gd name="T16" fmla="*/ 947 w 8436"/>
                    <a:gd name="T17" fmla="*/ 17255 h 1725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8436"/>
                    <a:gd name="T28" fmla="*/ 0 h 17256"/>
                    <a:gd name="T29" fmla="*/ 8436 w 8436"/>
                    <a:gd name="T30" fmla="*/ 17256 h 1725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8436" h="17256">
                      <a:moveTo>
                        <a:pt x="947" y="17255"/>
                      </a:moveTo>
                      <a:cubicBezTo>
                        <a:pt x="425" y="17255"/>
                        <a:pt x="0" y="16831"/>
                        <a:pt x="0" y="16308"/>
                      </a:cubicBezTo>
                      <a:lnTo>
                        <a:pt x="0" y="947"/>
                      </a:lnTo>
                      <a:cubicBezTo>
                        <a:pt x="0" y="425"/>
                        <a:pt x="425" y="0"/>
                        <a:pt x="947" y="0"/>
                      </a:cubicBezTo>
                      <a:lnTo>
                        <a:pt x="7488" y="0"/>
                      </a:lnTo>
                      <a:cubicBezTo>
                        <a:pt x="8010" y="0"/>
                        <a:pt x="8435" y="425"/>
                        <a:pt x="8435" y="947"/>
                      </a:cubicBezTo>
                      <a:lnTo>
                        <a:pt x="8435" y="16308"/>
                      </a:lnTo>
                      <a:cubicBezTo>
                        <a:pt x="8435" y="16831"/>
                        <a:pt x="8010" y="17255"/>
                        <a:pt x="7488" y="17255"/>
                      </a:cubicBezTo>
                      <a:lnTo>
                        <a:pt x="947" y="17255"/>
                      </a:lnTo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2">
                        <a:lumMod val="90000"/>
                        <a:lumOff val="10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    <a:solidFill>
                        <a:srgbClr val="000000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微软雅黑" panose="020B0503020204020204" pitchFamily="34" charset="-122"/>
                  </a:endParaRPr>
                </a:p>
              </p:txBody>
            </p:sp>
            <p:sp>
              <p:nvSpPr>
                <p:cNvPr id="29" name="íṧľïḋe">
                  <a:extLst>
                    <a:ext uri="{FF2B5EF4-FFF2-40B4-BE49-F238E27FC236}">
                      <a16:creationId xmlns:a16="http://schemas.microsoft.com/office/drawing/2014/main" id="{0FB230C3-D06D-47C9-B8F7-8DA2199805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25050" y="4337050"/>
                  <a:ext cx="93663" cy="93663"/>
                </a:xfrm>
                <a:custGeom>
                  <a:avLst/>
                  <a:gdLst>
                    <a:gd name="T0" fmla="*/ 130 w 260"/>
                    <a:gd name="T1" fmla="*/ 260 h 261"/>
                    <a:gd name="T2" fmla="*/ 0 w 260"/>
                    <a:gd name="T3" fmla="*/ 130 h 261"/>
                    <a:gd name="T4" fmla="*/ 130 w 260"/>
                    <a:gd name="T5" fmla="*/ 0 h 261"/>
                    <a:gd name="T6" fmla="*/ 259 w 260"/>
                    <a:gd name="T7" fmla="*/ 130 h 261"/>
                    <a:gd name="T8" fmla="*/ 130 w 260"/>
                    <a:gd name="T9" fmla="*/ 260 h 26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60"/>
                    <a:gd name="T16" fmla="*/ 0 h 261"/>
                    <a:gd name="T17" fmla="*/ 260 w 260"/>
                    <a:gd name="T18" fmla="*/ 261 h 26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60" h="261">
                      <a:moveTo>
                        <a:pt x="130" y="260"/>
                      </a:moveTo>
                      <a:cubicBezTo>
                        <a:pt x="58" y="260"/>
                        <a:pt x="0" y="202"/>
                        <a:pt x="0" y="130"/>
                      </a:cubicBezTo>
                      <a:cubicBezTo>
                        <a:pt x="0" y="58"/>
                        <a:pt x="58" y="0"/>
                        <a:pt x="130" y="0"/>
                      </a:cubicBezTo>
                      <a:cubicBezTo>
                        <a:pt x="201" y="0"/>
                        <a:pt x="259" y="58"/>
                        <a:pt x="259" y="130"/>
                      </a:cubicBezTo>
                      <a:cubicBezTo>
                        <a:pt x="259" y="202"/>
                        <a:pt x="201" y="260"/>
                        <a:pt x="130" y="260"/>
                      </a:cubicBezTo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    <a:solidFill>
                        <a:srgbClr val="000000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微软雅黑" panose="020B0503020204020204" pitchFamily="34" charset="-122"/>
                  </a:endParaRPr>
                </a:p>
              </p:txBody>
            </p:sp>
            <p:sp>
              <p:nvSpPr>
                <p:cNvPr id="30" name="îṥḻîḋè">
                  <a:extLst>
                    <a:ext uri="{FF2B5EF4-FFF2-40B4-BE49-F238E27FC236}">
                      <a16:creationId xmlns:a16="http://schemas.microsoft.com/office/drawing/2014/main" id="{E574612C-AC63-40DD-A4B3-4A479DC2D8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69550" y="4167188"/>
                  <a:ext cx="68263" cy="68262"/>
                </a:xfrm>
                <a:custGeom>
                  <a:avLst/>
                  <a:gdLst>
                    <a:gd name="T0" fmla="*/ 95 w 191"/>
                    <a:gd name="T1" fmla="*/ 190 h 191"/>
                    <a:gd name="T2" fmla="*/ 0 w 191"/>
                    <a:gd name="T3" fmla="*/ 95 h 191"/>
                    <a:gd name="T4" fmla="*/ 95 w 191"/>
                    <a:gd name="T5" fmla="*/ 0 h 191"/>
                    <a:gd name="T6" fmla="*/ 190 w 191"/>
                    <a:gd name="T7" fmla="*/ 95 h 191"/>
                    <a:gd name="T8" fmla="*/ 95 w 191"/>
                    <a:gd name="T9" fmla="*/ 190 h 19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91"/>
                    <a:gd name="T16" fmla="*/ 0 h 191"/>
                    <a:gd name="T17" fmla="*/ 191 w 191"/>
                    <a:gd name="T18" fmla="*/ 191 h 19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91" h="191">
                      <a:moveTo>
                        <a:pt x="95" y="190"/>
                      </a:moveTo>
                      <a:cubicBezTo>
                        <a:pt x="42" y="190"/>
                        <a:pt x="0" y="147"/>
                        <a:pt x="0" y="95"/>
                      </a:cubicBezTo>
                      <a:cubicBezTo>
                        <a:pt x="0" y="43"/>
                        <a:pt x="42" y="0"/>
                        <a:pt x="95" y="0"/>
                      </a:cubicBezTo>
                      <a:cubicBezTo>
                        <a:pt x="147" y="0"/>
                        <a:pt x="190" y="43"/>
                        <a:pt x="190" y="95"/>
                      </a:cubicBezTo>
                      <a:cubicBezTo>
                        <a:pt x="190" y="147"/>
                        <a:pt x="147" y="190"/>
                        <a:pt x="95" y="190"/>
                      </a:cubicBezTo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    <a:solidFill>
                        <a:srgbClr val="000000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微软雅黑" panose="020B0503020204020204" pitchFamily="34" charset="-122"/>
                  </a:endParaRPr>
                </a:p>
              </p:txBody>
            </p:sp>
            <p:sp>
              <p:nvSpPr>
                <p:cNvPr id="31" name="ïṣ1íďê">
                  <a:extLst>
                    <a:ext uri="{FF2B5EF4-FFF2-40B4-BE49-F238E27FC236}">
                      <a16:creationId xmlns:a16="http://schemas.microsoft.com/office/drawing/2014/main" id="{1C24D7F6-192C-4D42-92AB-0DB488A47B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85400" y="4362450"/>
                  <a:ext cx="434975" cy="46038"/>
                </a:xfrm>
                <a:custGeom>
                  <a:avLst/>
                  <a:gdLst>
                    <a:gd name="T0" fmla="*/ 1143 w 1209"/>
                    <a:gd name="T1" fmla="*/ 129 h 130"/>
                    <a:gd name="T2" fmla="*/ 64 w 1209"/>
                    <a:gd name="T3" fmla="*/ 129 h 130"/>
                    <a:gd name="T4" fmla="*/ 0 w 1209"/>
                    <a:gd name="T5" fmla="*/ 65 h 130"/>
                    <a:gd name="T6" fmla="*/ 64 w 1209"/>
                    <a:gd name="T7" fmla="*/ 0 h 130"/>
                    <a:gd name="T8" fmla="*/ 1143 w 1209"/>
                    <a:gd name="T9" fmla="*/ 0 h 130"/>
                    <a:gd name="T10" fmla="*/ 1208 w 1209"/>
                    <a:gd name="T11" fmla="*/ 65 h 130"/>
                    <a:gd name="T12" fmla="*/ 1143 w 1209"/>
                    <a:gd name="T13" fmla="*/ 129 h 13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1209"/>
                    <a:gd name="T22" fmla="*/ 0 h 130"/>
                    <a:gd name="T23" fmla="*/ 1209 w 1209"/>
                    <a:gd name="T24" fmla="*/ 130 h 130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1209" h="130">
                      <a:moveTo>
                        <a:pt x="1143" y="129"/>
                      </a:moveTo>
                      <a:lnTo>
                        <a:pt x="64" y="129"/>
                      </a:lnTo>
                      <a:cubicBezTo>
                        <a:pt x="29" y="129"/>
                        <a:pt x="0" y="100"/>
                        <a:pt x="0" y="65"/>
                      </a:cubicBezTo>
                      <a:cubicBezTo>
                        <a:pt x="0" y="29"/>
                        <a:pt x="29" y="0"/>
                        <a:pt x="64" y="0"/>
                      </a:cubicBezTo>
                      <a:lnTo>
                        <a:pt x="1143" y="0"/>
                      </a:lnTo>
                      <a:cubicBezTo>
                        <a:pt x="1179" y="0"/>
                        <a:pt x="1208" y="29"/>
                        <a:pt x="1208" y="65"/>
                      </a:cubicBezTo>
                      <a:cubicBezTo>
                        <a:pt x="1208" y="100"/>
                        <a:pt x="1179" y="129"/>
                        <a:pt x="1143" y="129"/>
                      </a:cubicBezTo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    <a:solidFill>
                        <a:srgbClr val="000000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微软雅黑" panose="020B0503020204020204" pitchFamily="34" charset="-122"/>
                  </a:endParaRPr>
                </a:p>
              </p:txBody>
            </p:sp>
            <p:sp>
              <p:nvSpPr>
                <p:cNvPr id="32" name="iŝḻïdê">
                  <a:extLst>
                    <a:ext uri="{FF2B5EF4-FFF2-40B4-BE49-F238E27FC236}">
                      <a16:creationId xmlns:a16="http://schemas.microsoft.com/office/drawing/2014/main" id="{A0F6692E-846E-41DB-BEED-A7C143219A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90163" y="9671050"/>
                  <a:ext cx="427037" cy="427038"/>
                </a:xfrm>
                <a:custGeom>
                  <a:avLst/>
                  <a:gdLst>
                    <a:gd name="T0" fmla="*/ 84 w 1187"/>
                    <a:gd name="T1" fmla="*/ 593 h 1186"/>
                    <a:gd name="T2" fmla="*/ 593 w 1187"/>
                    <a:gd name="T3" fmla="*/ 1102 h 1186"/>
                    <a:gd name="T4" fmla="*/ 1102 w 1187"/>
                    <a:gd name="T5" fmla="*/ 593 h 1186"/>
                    <a:gd name="T6" fmla="*/ 593 w 1187"/>
                    <a:gd name="T7" fmla="*/ 83 h 1186"/>
                    <a:gd name="T8" fmla="*/ 84 w 1187"/>
                    <a:gd name="T9" fmla="*/ 593 h 1186"/>
                    <a:gd name="T10" fmla="*/ 0 w 1187"/>
                    <a:gd name="T11" fmla="*/ 593 h 1186"/>
                    <a:gd name="T12" fmla="*/ 593 w 1187"/>
                    <a:gd name="T13" fmla="*/ 0 h 1186"/>
                    <a:gd name="T14" fmla="*/ 1186 w 1187"/>
                    <a:gd name="T15" fmla="*/ 593 h 1186"/>
                    <a:gd name="T16" fmla="*/ 593 w 1187"/>
                    <a:gd name="T17" fmla="*/ 1185 h 1186"/>
                    <a:gd name="T18" fmla="*/ 0 w 1187"/>
                    <a:gd name="T19" fmla="*/ 593 h 118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187"/>
                    <a:gd name="T31" fmla="*/ 0 h 1186"/>
                    <a:gd name="T32" fmla="*/ 1187 w 1187"/>
                    <a:gd name="T33" fmla="*/ 1186 h 118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187" h="1186">
                      <a:moveTo>
                        <a:pt x="84" y="593"/>
                      </a:moveTo>
                      <a:cubicBezTo>
                        <a:pt x="84" y="874"/>
                        <a:pt x="312" y="1102"/>
                        <a:pt x="593" y="1102"/>
                      </a:cubicBezTo>
                      <a:cubicBezTo>
                        <a:pt x="874" y="1102"/>
                        <a:pt x="1102" y="874"/>
                        <a:pt x="1102" y="593"/>
                      </a:cubicBezTo>
                      <a:cubicBezTo>
                        <a:pt x="1102" y="312"/>
                        <a:pt x="874" y="83"/>
                        <a:pt x="593" y="83"/>
                      </a:cubicBezTo>
                      <a:cubicBezTo>
                        <a:pt x="312" y="83"/>
                        <a:pt x="84" y="312"/>
                        <a:pt x="84" y="593"/>
                      </a:cubicBezTo>
                      <a:close/>
                      <a:moveTo>
                        <a:pt x="0" y="593"/>
                      </a:moveTo>
                      <a:cubicBezTo>
                        <a:pt x="0" y="266"/>
                        <a:pt x="266" y="0"/>
                        <a:pt x="593" y="0"/>
                      </a:cubicBezTo>
                      <a:cubicBezTo>
                        <a:pt x="920" y="0"/>
                        <a:pt x="1186" y="266"/>
                        <a:pt x="1186" y="593"/>
                      </a:cubicBezTo>
                      <a:cubicBezTo>
                        <a:pt x="1186" y="920"/>
                        <a:pt x="920" y="1185"/>
                        <a:pt x="593" y="1185"/>
                      </a:cubicBezTo>
                      <a:cubicBezTo>
                        <a:pt x="266" y="1185"/>
                        <a:pt x="0" y="920"/>
                        <a:pt x="0" y="593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    <a:solidFill>
                        <a:srgbClr val="000000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6" name="íSḻíḍè">
                <a:extLst>
                  <a:ext uri="{FF2B5EF4-FFF2-40B4-BE49-F238E27FC236}">
                    <a16:creationId xmlns:a16="http://schemas.microsoft.com/office/drawing/2014/main" id="{33263AF8-ED05-4BFD-998D-456CC421D8D0}"/>
                  </a:ext>
                </a:extLst>
              </p:cNvPr>
              <p:cNvSpPr/>
              <p:nvPr/>
            </p:nvSpPr>
            <p:spPr>
              <a:xfrm>
                <a:off x="4944083" y="1234401"/>
                <a:ext cx="2303835" cy="40870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24" name="išļîḍè">
              <a:extLst>
                <a:ext uri="{FF2B5EF4-FFF2-40B4-BE49-F238E27FC236}">
                  <a16:creationId xmlns:a16="http://schemas.microsoft.com/office/drawing/2014/main" id="{9895B1E2-B3B1-4214-AF67-6F213C0D092F}"/>
                </a:ext>
              </a:extLst>
            </p:cNvPr>
            <p:cNvSpPr/>
            <p:nvPr/>
          </p:nvSpPr>
          <p:spPr bwMode="auto">
            <a:xfrm>
              <a:off x="5349724" y="2338088"/>
              <a:ext cx="1492559" cy="2656278"/>
            </a:xfrm>
            <a:prstGeom prst="rect">
              <a:avLst/>
            </a:prstGeom>
            <a:blipFill>
              <a:blip r:embed="rId3">
                <a:grayscl/>
              </a:blip>
              <a:srcRect/>
              <a:stretch>
                <a:fillRect l="-84050" r="-83006"/>
              </a:stretch>
            </a:blipFill>
            <a:ln w="635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400"/>
              <a:endParaRPr lang="zh-CN" altLang="en-US" sz="2800" b="1" dirty="0">
                <a:solidFill>
                  <a:schemeClr val="lt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7" name="iṥḻíde">
            <a:extLst>
              <a:ext uri="{FF2B5EF4-FFF2-40B4-BE49-F238E27FC236}">
                <a16:creationId xmlns:a16="http://schemas.microsoft.com/office/drawing/2014/main" id="{6878E44D-2181-44E6-8310-4649D3D778D4}"/>
              </a:ext>
            </a:extLst>
          </p:cNvPr>
          <p:cNvGrpSpPr/>
          <p:nvPr/>
        </p:nvGrpSpPr>
        <p:grpSpPr>
          <a:xfrm>
            <a:off x="5464463" y="3395324"/>
            <a:ext cx="647524" cy="647529"/>
            <a:chOff x="7209746" y="4153276"/>
            <a:chExt cx="675000" cy="675005"/>
          </a:xfrm>
        </p:grpSpPr>
        <p:sp>
          <p:nvSpPr>
            <p:cNvPr id="21" name="ïśľíḓe">
              <a:extLst>
                <a:ext uri="{FF2B5EF4-FFF2-40B4-BE49-F238E27FC236}">
                  <a16:creationId xmlns:a16="http://schemas.microsoft.com/office/drawing/2014/main" id="{7E22CD11-50D1-4B99-A6CF-7A43F143E838}"/>
                </a:ext>
              </a:extLst>
            </p:cNvPr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22" name="ïṧ1ïḑé">
              <a:extLst>
                <a:ext uri="{FF2B5EF4-FFF2-40B4-BE49-F238E27FC236}">
                  <a16:creationId xmlns:a16="http://schemas.microsoft.com/office/drawing/2014/main" id="{9478851F-5423-4BE6-8686-075AFFCC4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5153" y="4322040"/>
              <a:ext cx="344185" cy="337474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7198" dirty="0">
                <a:latin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2D3EBF8-49FA-47BC-9EA6-62AB2B39A1EC}"/>
              </a:ext>
            </a:extLst>
          </p:cNvPr>
          <p:cNvCxnSpPr>
            <a:cxnSpLocks/>
          </p:cNvCxnSpPr>
          <p:nvPr/>
        </p:nvCxnSpPr>
        <p:spPr>
          <a:xfrm>
            <a:off x="7544382" y="4030158"/>
            <a:ext cx="0" cy="1338216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ash"/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ïṣľîḓe">
            <a:extLst>
              <a:ext uri="{FF2B5EF4-FFF2-40B4-BE49-F238E27FC236}">
                <a16:creationId xmlns:a16="http://schemas.microsoft.com/office/drawing/2014/main" id="{5CF4B613-29D4-451A-99FC-B13DFC86B27F}"/>
              </a:ext>
            </a:extLst>
          </p:cNvPr>
          <p:cNvGrpSpPr/>
          <p:nvPr/>
        </p:nvGrpSpPr>
        <p:grpSpPr>
          <a:xfrm>
            <a:off x="8976776" y="3395324"/>
            <a:ext cx="647524" cy="647529"/>
            <a:chOff x="7209746" y="4153276"/>
            <a:chExt cx="675000" cy="675005"/>
          </a:xfrm>
        </p:grpSpPr>
        <p:sp>
          <p:nvSpPr>
            <p:cNvPr id="15" name="ï$lïḍê">
              <a:extLst>
                <a:ext uri="{FF2B5EF4-FFF2-40B4-BE49-F238E27FC236}">
                  <a16:creationId xmlns:a16="http://schemas.microsoft.com/office/drawing/2014/main" id="{CEF8780A-0FE3-471E-98FA-2ADB26803F49}"/>
                </a:ext>
              </a:extLst>
            </p:cNvPr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16" name="ïŝlîďê">
              <a:extLst>
                <a:ext uri="{FF2B5EF4-FFF2-40B4-BE49-F238E27FC236}">
                  <a16:creationId xmlns:a16="http://schemas.microsoft.com/office/drawing/2014/main" id="{B45B6412-3650-48B7-A1AA-2C4938CBCE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5153" y="4322040"/>
              <a:ext cx="344185" cy="337474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7198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612488" y="4243564"/>
            <a:ext cx="2351472" cy="1132618"/>
            <a:chOff x="3624780" y="2412339"/>
            <a:chExt cx="2351472" cy="1132618"/>
          </a:xfrm>
        </p:grpSpPr>
        <p:sp>
          <p:nvSpPr>
            <p:cNvPr id="39" name="文本框 38"/>
            <p:cNvSpPr txBox="1"/>
            <p:nvPr/>
          </p:nvSpPr>
          <p:spPr>
            <a:xfrm>
              <a:off x="3733626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124801" y="4243564"/>
            <a:ext cx="2351472" cy="1132618"/>
            <a:chOff x="3624780" y="2412339"/>
            <a:chExt cx="2351472" cy="1132618"/>
          </a:xfrm>
        </p:grpSpPr>
        <p:sp>
          <p:nvSpPr>
            <p:cNvPr id="42" name="文本框 41"/>
            <p:cNvSpPr txBox="1"/>
            <p:nvPr/>
          </p:nvSpPr>
          <p:spPr>
            <a:xfrm>
              <a:off x="3733626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721334" y="1931518"/>
            <a:ext cx="5657265" cy="1059739"/>
            <a:chOff x="267452" y="2336139"/>
            <a:chExt cx="5657265" cy="1059739"/>
          </a:xfrm>
        </p:grpSpPr>
        <p:sp>
          <p:nvSpPr>
            <p:cNvPr id="45" name="文本框 44"/>
            <p:cNvSpPr txBox="1"/>
            <p:nvPr/>
          </p:nvSpPr>
          <p:spPr>
            <a:xfrm>
              <a:off x="267452" y="2336139"/>
              <a:ext cx="21337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267452" y="2750893"/>
              <a:ext cx="5657265" cy="64498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</a:t>
              </a:r>
              <a:r>
                <a:rPr lang="en-US" altLang="zh-CN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36" name="文本框 35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03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85974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198159" y="1867766"/>
            <a:ext cx="3802842" cy="3948074"/>
            <a:chOff x="4198159" y="1867766"/>
            <a:chExt cx="3802842" cy="3948074"/>
          </a:xfrm>
        </p:grpSpPr>
        <p:sp>
          <p:nvSpPr>
            <p:cNvPr id="33" name="任意多边形 32"/>
            <p:cNvSpPr/>
            <p:nvPr/>
          </p:nvSpPr>
          <p:spPr>
            <a:xfrm>
              <a:off x="4198159" y="1867766"/>
              <a:ext cx="7867" cy="1116000"/>
            </a:xfrm>
            <a:custGeom>
              <a:avLst/>
              <a:gdLst/>
              <a:ahLst/>
              <a:cxnLst/>
              <a:rect l="0" t="0" r="0" b="0"/>
              <a:pathLst>
                <a:path w="7181" h="1409884" fill="none">
                  <a:moveTo>
                    <a:pt x="0" y="0"/>
                  </a:moveTo>
                  <a:lnTo>
                    <a:pt x="0" y="1409884"/>
                  </a:lnTo>
                </a:path>
              </a:pathLst>
            </a:custGeom>
            <a:noFill/>
            <a:ln w="20267" cap="flat">
              <a:solidFill>
                <a:schemeClr val="bg1">
                  <a:lumMod val="85000"/>
                </a:schemeClr>
              </a:solidFill>
              <a:bevel/>
              <a:headEnd type="oval" w="med" len="med"/>
              <a:tailEnd type="oval" w="med" len="med"/>
            </a:ln>
          </p:spPr>
        </p:sp>
        <p:sp>
          <p:nvSpPr>
            <p:cNvPr id="34" name="任意多边形 33"/>
            <p:cNvSpPr/>
            <p:nvPr/>
          </p:nvSpPr>
          <p:spPr>
            <a:xfrm>
              <a:off x="4198159" y="4699840"/>
              <a:ext cx="7867" cy="1116000"/>
            </a:xfrm>
            <a:custGeom>
              <a:avLst/>
              <a:gdLst/>
              <a:ahLst/>
              <a:cxnLst/>
              <a:rect l="0" t="0" r="0" b="0"/>
              <a:pathLst>
                <a:path w="7181" h="1409884" fill="none">
                  <a:moveTo>
                    <a:pt x="0" y="0"/>
                  </a:moveTo>
                  <a:lnTo>
                    <a:pt x="0" y="1409884"/>
                  </a:lnTo>
                </a:path>
              </a:pathLst>
            </a:custGeom>
            <a:noFill/>
            <a:ln w="20267" cap="flat">
              <a:solidFill>
                <a:schemeClr val="bg1">
                  <a:lumMod val="85000"/>
                </a:schemeClr>
              </a:solidFill>
              <a:bevel/>
              <a:headEnd type="oval" w="med" len="med"/>
              <a:tailEnd type="oval" w="med" len="med"/>
            </a:ln>
          </p:spPr>
        </p:sp>
        <p:sp>
          <p:nvSpPr>
            <p:cNvPr id="35" name="任意多边形 34"/>
            <p:cNvSpPr/>
            <p:nvPr/>
          </p:nvSpPr>
          <p:spPr>
            <a:xfrm flipH="1">
              <a:off x="7993134" y="1867766"/>
              <a:ext cx="7867" cy="1116000"/>
            </a:xfrm>
            <a:custGeom>
              <a:avLst/>
              <a:gdLst/>
              <a:ahLst/>
              <a:cxnLst/>
              <a:rect l="0" t="0" r="0" b="0"/>
              <a:pathLst>
                <a:path w="7181" h="1409884" fill="none">
                  <a:moveTo>
                    <a:pt x="0" y="0"/>
                  </a:moveTo>
                  <a:lnTo>
                    <a:pt x="0" y="1409884"/>
                  </a:lnTo>
                </a:path>
              </a:pathLst>
            </a:custGeom>
            <a:noFill/>
            <a:ln w="20267" cap="flat">
              <a:solidFill>
                <a:schemeClr val="bg1">
                  <a:lumMod val="85000"/>
                </a:schemeClr>
              </a:solidFill>
              <a:bevel/>
              <a:headEnd type="oval" w="med" len="med"/>
              <a:tailEnd type="oval" w="med" len="med"/>
            </a:ln>
          </p:spPr>
        </p:sp>
        <p:sp>
          <p:nvSpPr>
            <p:cNvPr id="36" name="任意多边形 35"/>
            <p:cNvSpPr/>
            <p:nvPr/>
          </p:nvSpPr>
          <p:spPr>
            <a:xfrm flipH="1">
              <a:off x="7993134" y="4699840"/>
              <a:ext cx="7867" cy="1116000"/>
            </a:xfrm>
            <a:custGeom>
              <a:avLst/>
              <a:gdLst/>
              <a:ahLst/>
              <a:cxnLst/>
              <a:rect l="0" t="0" r="0" b="0"/>
              <a:pathLst>
                <a:path w="7181" h="1409884" fill="none">
                  <a:moveTo>
                    <a:pt x="0" y="0"/>
                  </a:moveTo>
                  <a:lnTo>
                    <a:pt x="0" y="1409884"/>
                  </a:lnTo>
                </a:path>
              </a:pathLst>
            </a:custGeom>
            <a:noFill/>
            <a:ln w="20267" cap="flat">
              <a:solidFill>
                <a:schemeClr val="bg1">
                  <a:lumMod val="85000"/>
                </a:schemeClr>
              </a:solidFill>
              <a:bevel/>
              <a:headEnd type="oval" w="med" len="med"/>
              <a:tailEnd type="oval" w="med" len="med"/>
            </a:ln>
          </p:spPr>
        </p:sp>
        <p:sp>
          <p:nvSpPr>
            <p:cNvPr id="37" name="任意多边形 36"/>
            <p:cNvSpPr/>
            <p:nvPr/>
          </p:nvSpPr>
          <p:spPr>
            <a:xfrm>
              <a:off x="4640054" y="2328259"/>
              <a:ext cx="2916446" cy="2916444"/>
            </a:xfrm>
            <a:custGeom>
              <a:avLst/>
              <a:gdLst/>
              <a:ahLst/>
              <a:cxnLst/>
              <a:rect l="0" t="0" r="0" b="0"/>
              <a:pathLst>
                <a:path w="2348218" h="2348218">
                  <a:moveTo>
                    <a:pt x="0" y="1174109"/>
                  </a:moveTo>
                  <a:cubicBezTo>
                    <a:pt x="0" y="525668"/>
                    <a:pt x="525668" y="0"/>
                    <a:pt x="1174109" y="0"/>
                  </a:cubicBezTo>
                  <a:cubicBezTo>
                    <a:pt x="1822556" y="0"/>
                    <a:pt x="2348218" y="525668"/>
                    <a:pt x="2348218" y="1174109"/>
                  </a:cubicBezTo>
                  <a:cubicBezTo>
                    <a:pt x="2348218" y="1822556"/>
                    <a:pt x="1822556" y="2348218"/>
                    <a:pt x="1174109" y="2348218"/>
                  </a:cubicBezTo>
                  <a:cubicBezTo>
                    <a:pt x="525668" y="2348218"/>
                    <a:pt x="0" y="1822556"/>
                    <a:pt x="0" y="117410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30400" cap="flat">
              <a:solidFill>
                <a:schemeClr val="bg1"/>
              </a:solidFill>
              <a:bevel/>
            </a:ln>
          </p:spPr>
        </p:sp>
        <p:sp>
          <p:nvSpPr>
            <p:cNvPr id="38" name="任意多边形 37"/>
            <p:cNvSpPr/>
            <p:nvPr/>
          </p:nvSpPr>
          <p:spPr>
            <a:xfrm>
              <a:off x="5012200" y="2700406"/>
              <a:ext cx="2172146" cy="2172144"/>
            </a:xfrm>
            <a:custGeom>
              <a:avLst/>
              <a:gdLst/>
              <a:ahLst/>
              <a:cxnLst/>
              <a:rect l="0" t="0" r="0" b="0"/>
              <a:pathLst>
                <a:path w="1748935" h="1748935">
                  <a:moveTo>
                    <a:pt x="0" y="874471"/>
                  </a:moveTo>
                  <a:cubicBezTo>
                    <a:pt x="0" y="391377"/>
                    <a:pt x="391489" y="0"/>
                    <a:pt x="874471" y="0"/>
                  </a:cubicBezTo>
                  <a:cubicBezTo>
                    <a:pt x="1357337" y="0"/>
                    <a:pt x="1748935" y="391377"/>
                    <a:pt x="1748935" y="874471"/>
                  </a:cubicBezTo>
                  <a:cubicBezTo>
                    <a:pt x="1748935" y="1357231"/>
                    <a:pt x="1357337" y="1748935"/>
                    <a:pt x="874471" y="1748935"/>
                  </a:cubicBezTo>
                  <a:cubicBezTo>
                    <a:pt x="391489" y="1748935"/>
                    <a:pt x="0" y="1357231"/>
                    <a:pt x="0" y="87447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30400" cap="flat">
              <a:solidFill>
                <a:schemeClr val="bg1"/>
              </a:solidFill>
              <a:bevel/>
            </a:ln>
          </p:spPr>
        </p:sp>
        <p:sp>
          <p:nvSpPr>
            <p:cNvPr id="39" name="任意多边形 38"/>
            <p:cNvSpPr/>
            <p:nvPr/>
          </p:nvSpPr>
          <p:spPr>
            <a:xfrm>
              <a:off x="5402008" y="3090213"/>
              <a:ext cx="1392536" cy="1392534"/>
            </a:xfrm>
            <a:custGeom>
              <a:avLst/>
              <a:gdLst/>
              <a:ahLst/>
              <a:cxnLst/>
              <a:rect l="0" t="0" r="0" b="0"/>
              <a:pathLst>
                <a:path w="1121220" h="1121220">
                  <a:moveTo>
                    <a:pt x="0" y="560611"/>
                  </a:moveTo>
                  <a:cubicBezTo>
                    <a:pt x="0" y="250773"/>
                    <a:pt x="250995" y="0"/>
                    <a:pt x="560611" y="0"/>
                  </a:cubicBezTo>
                  <a:cubicBezTo>
                    <a:pt x="870230" y="0"/>
                    <a:pt x="1121220" y="250773"/>
                    <a:pt x="1121220" y="560611"/>
                  </a:cubicBezTo>
                  <a:cubicBezTo>
                    <a:pt x="1121220" y="870010"/>
                    <a:pt x="870230" y="1121220"/>
                    <a:pt x="560611" y="1121220"/>
                  </a:cubicBezTo>
                  <a:cubicBezTo>
                    <a:pt x="250995" y="1121220"/>
                    <a:pt x="0" y="870010"/>
                    <a:pt x="0" y="56061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30400" cap="flat">
              <a:solidFill>
                <a:schemeClr val="bg1"/>
              </a:solidFill>
              <a:bevel/>
            </a:ln>
          </p:spPr>
        </p:sp>
        <p:sp>
          <p:nvSpPr>
            <p:cNvPr id="40" name="任意多边形 39"/>
            <p:cNvSpPr/>
            <p:nvPr/>
          </p:nvSpPr>
          <p:spPr>
            <a:xfrm>
              <a:off x="5753427" y="3441632"/>
              <a:ext cx="689700" cy="689698"/>
            </a:xfrm>
            <a:custGeom>
              <a:avLst/>
              <a:gdLst/>
              <a:ahLst/>
              <a:cxnLst/>
              <a:rect l="0" t="0" r="0" b="0"/>
              <a:pathLst>
                <a:path w="555321" h="555321">
                  <a:moveTo>
                    <a:pt x="0" y="277661"/>
                  </a:moveTo>
                  <a:cubicBezTo>
                    <a:pt x="0" y="124225"/>
                    <a:pt x="124313" y="0"/>
                    <a:pt x="277661" y="0"/>
                  </a:cubicBezTo>
                  <a:cubicBezTo>
                    <a:pt x="431008" y="0"/>
                    <a:pt x="555321" y="124225"/>
                    <a:pt x="555321" y="277661"/>
                  </a:cubicBezTo>
                  <a:cubicBezTo>
                    <a:pt x="555321" y="430921"/>
                    <a:pt x="431008" y="555321"/>
                    <a:pt x="277661" y="555321"/>
                  </a:cubicBezTo>
                  <a:cubicBezTo>
                    <a:pt x="124313" y="555321"/>
                    <a:pt x="0" y="430921"/>
                    <a:pt x="0" y="27766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30400" cap="flat">
              <a:solidFill>
                <a:schemeClr val="bg1"/>
              </a:solidFill>
              <a:bevel/>
            </a:ln>
          </p:spPr>
        </p:sp>
        <p:sp>
          <p:nvSpPr>
            <p:cNvPr id="41" name="任意多边形 40"/>
            <p:cNvSpPr/>
            <p:nvPr/>
          </p:nvSpPr>
          <p:spPr>
            <a:xfrm>
              <a:off x="4202353" y="2437309"/>
              <a:ext cx="953847" cy="547191"/>
            </a:xfrm>
            <a:custGeom>
              <a:avLst/>
              <a:gdLst/>
              <a:ahLst/>
              <a:cxnLst/>
              <a:rect l="0" t="0" r="0" b="0"/>
              <a:pathLst>
                <a:path w="992188" h="567308" fill="none">
                  <a:moveTo>
                    <a:pt x="0" y="0"/>
                  </a:moveTo>
                  <a:lnTo>
                    <a:pt x="450017" y="0"/>
                  </a:lnTo>
                  <a:lnTo>
                    <a:pt x="992188" y="567308"/>
                  </a:lnTo>
                </a:path>
              </a:pathLst>
            </a:custGeom>
            <a:solidFill>
              <a:srgbClr val="FFFFFF"/>
            </a:solidFill>
            <a:ln w="20267" cap="flat">
              <a:solidFill>
                <a:schemeClr val="bg1">
                  <a:lumMod val="85000"/>
                </a:schemeClr>
              </a:solidFill>
              <a:bevel/>
              <a:tailEnd type="oval" w="med" len="med"/>
            </a:ln>
          </p:spPr>
        </p:sp>
        <p:sp>
          <p:nvSpPr>
            <p:cNvPr id="42" name="任意多边形 41"/>
            <p:cNvSpPr/>
            <p:nvPr/>
          </p:nvSpPr>
          <p:spPr>
            <a:xfrm>
              <a:off x="4202356" y="4482747"/>
              <a:ext cx="1362456" cy="828596"/>
            </a:xfrm>
            <a:custGeom>
              <a:avLst/>
              <a:gdLst/>
              <a:ahLst/>
              <a:cxnLst/>
              <a:rect l="0" t="0" r="0" b="0"/>
              <a:pathLst>
                <a:path w="1265073" h="860533" fill="none">
                  <a:moveTo>
                    <a:pt x="0" y="860533"/>
                  </a:moveTo>
                  <a:lnTo>
                    <a:pt x="478741" y="860533"/>
                  </a:lnTo>
                  <a:lnTo>
                    <a:pt x="1265073" y="0"/>
                  </a:lnTo>
                </a:path>
              </a:pathLst>
            </a:custGeom>
            <a:solidFill>
              <a:srgbClr val="FFFFFF"/>
            </a:solidFill>
            <a:ln w="20267" cap="flat">
              <a:solidFill>
                <a:schemeClr val="bg1">
                  <a:lumMod val="85000"/>
                </a:schemeClr>
              </a:solidFill>
              <a:bevel/>
              <a:tailEnd type="oval" w="med" len="med"/>
            </a:ln>
          </p:spPr>
        </p:sp>
        <p:sp>
          <p:nvSpPr>
            <p:cNvPr id="43" name="任意多边形 42"/>
            <p:cNvSpPr/>
            <p:nvPr/>
          </p:nvSpPr>
          <p:spPr>
            <a:xfrm>
              <a:off x="6443127" y="4156618"/>
              <a:ext cx="1556303" cy="1154720"/>
            </a:xfrm>
            <a:custGeom>
              <a:avLst/>
              <a:gdLst/>
              <a:ahLst/>
              <a:cxnLst/>
              <a:rect l="0" t="0" r="0" b="0"/>
              <a:pathLst>
                <a:path w="1486492" h="1065193" fill="none">
                  <a:moveTo>
                    <a:pt x="1486492" y="1065193"/>
                  </a:moveTo>
                  <a:lnTo>
                    <a:pt x="864128" y="1065193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20267" cap="flat">
              <a:solidFill>
                <a:schemeClr val="bg1">
                  <a:lumMod val="85000"/>
                </a:schemeClr>
              </a:solidFill>
              <a:bevel/>
              <a:tailEnd type="oval" w="med" len="med"/>
            </a:ln>
          </p:spPr>
        </p:sp>
        <p:sp>
          <p:nvSpPr>
            <p:cNvPr id="44" name="任意多边形 43"/>
            <p:cNvSpPr/>
            <p:nvPr/>
          </p:nvSpPr>
          <p:spPr>
            <a:xfrm>
              <a:off x="6119249" y="2437312"/>
              <a:ext cx="1880182" cy="1329499"/>
            </a:xfrm>
            <a:custGeom>
              <a:avLst/>
              <a:gdLst/>
              <a:ahLst/>
              <a:cxnLst/>
              <a:rect l="0" t="0" r="0" b="0"/>
              <a:pathLst>
                <a:path w="1716285" h="1213606" fill="none">
                  <a:moveTo>
                    <a:pt x="1716285" y="0"/>
                  </a:moveTo>
                  <a:lnTo>
                    <a:pt x="1093921" y="0"/>
                  </a:lnTo>
                  <a:lnTo>
                    <a:pt x="0" y="1213606"/>
                  </a:lnTo>
                </a:path>
              </a:pathLst>
            </a:custGeom>
            <a:solidFill>
              <a:srgbClr val="FFFFFF"/>
            </a:solidFill>
            <a:ln w="20267" cap="flat">
              <a:solidFill>
                <a:schemeClr val="bg1">
                  <a:lumMod val="85000"/>
                </a:schemeClr>
              </a:solidFill>
              <a:bevel/>
              <a:tailEnd type="oval" w="med" len="med"/>
            </a:ln>
          </p:spPr>
        </p:sp>
      </p:grpSp>
      <p:grpSp>
        <p:nvGrpSpPr>
          <p:cNvPr id="14" name="组合 13"/>
          <p:cNvGrpSpPr/>
          <p:nvPr/>
        </p:nvGrpSpPr>
        <p:grpSpPr>
          <a:xfrm>
            <a:off x="8349451" y="1851148"/>
            <a:ext cx="2351472" cy="1132618"/>
            <a:chOff x="3624780" y="2412339"/>
            <a:chExt cx="2351472" cy="1132618"/>
          </a:xfrm>
        </p:grpSpPr>
        <p:sp>
          <p:nvSpPr>
            <p:cNvPr id="15" name="文本框 14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8349451" y="4692908"/>
            <a:ext cx="2351472" cy="1132618"/>
            <a:chOff x="3624780" y="2412339"/>
            <a:chExt cx="2351472" cy="1132618"/>
          </a:xfrm>
        </p:grpSpPr>
        <p:sp>
          <p:nvSpPr>
            <p:cNvPr id="18" name="文本框 17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530694" y="1851148"/>
            <a:ext cx="2351472" cy="1132618"/>
            <a:chOff x="3624780" y="2412339"/>
            <a:chExt cx="2351472" cy="1132618"/>
          </a:xfrm>
        </p:grpSpPr>
        <p:sp>
          <p:nvSpPr>
            <p:cNvPr id="21" name="文本框 20"/>
            <p:cNvSpPr txBox="1"/>
            <p:nvPr/>
          </p:nvSpPr>
          <p:spPr>
            <a:xfrm>
              <a:off x="3842471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530694" y="4692908"/>
            <a:ext cx="2351472" cy="1132618"/>
            <a:chOff x="3624780" y="2412339"/>
            <a:chExt cx="2351472" cy="1132618"/>
          </a:xfrm>
        </p:grpSpPr>
        <p:sp>
          <p:nvSpPr>
            <p:cNvPr id="24" name="文本框 23"/>
            <p:cNvSpPr txBox="1"/>
            <p:nvPr/>
          </p:nvSpPr>
          <p:spPr>
            <a:xfrm>
              <a:off x="3842471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28" name="文本框 27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03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352669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237040" y="1882308"/>
            <a:ext cx="3753347" cy="3638265"/>
            <a:chOff x="4237040" y="1882308"/>
            <a:chExt cx="3753347" cy="3638265"/>
          </a:xfrm>
        </p:grpSpPr>
        <p:sp>
          <p:nvSpPr>
            <p:cNvPr id="2" name="任意多边形 1"/>
            <p:cNvSpPr/>
            <p:nvPr/>
          </p:nvSpPr>
          <p:spPr>
            <a:xfrm>
              <a:off x="6096000" y="4046165"/>
              <a:ext cx="1487016" cy="1474408"/>
            </a:xfrm>
            <a:custGeom>
              <a:avLst/>
              <a:gdLst>
                <a:gd name="rtl" fmla="*/ 142217 w 1487016"/>
                <a:gd name="rtt" fmla="*/ 61731 h 1474408"/>
                <a:gd name="rtr" fmla="*/ 671103 w 1487016"/>
                <a:gd name="rtb" fmla="*/ 583656 h 1474408"/>
              </a:gdLst>
              <a:ahLst/>
              <a:cxnLst/>
              <a:rect l="rtl" t="rtt" r="rtr" b="rtb"/>
              <a:pathLst>
                <a:path w="1487016" h="1474408">
                  <a:moveTo>
                    <a:pt x="1099598" y="1335176"/>
                  </a:moveTo>
                  <a:cubicBezTo>
                    <a:pt x="735804" y="1567827"/>
                    <a:pt x="268472" y="1500681"/>
                    <a:pt x="0" y="1195260"/>
                  </a:cubicBezTo>
                  <a:cubicBezTo>
                    <a:pt x="8446" y="1185896"/>
                    <a:pt x="15423" y="1176290"/>
                    <a:pt x="24801" y="1166448"/>
                  </a:cubicBezTo>
                  <a:cubicBezTo>
                    <a:pt x="243018" y="900790"/>
                    <a:pt x="264540" y="536437"/>
                    <a:pt x="108707" y="243314"/>
                  </a:cubicBezTo>
                  <a:cubicBezTo>
                    <a:pt x="110763" y="242944"/>
                    <a:pt x="112817" y="242562"/>
                    <a:pt x="114865" y="242169"/>
                  </a:cubicBezTo>
                  <a:cubicBezTo>
                    <a:pt x="114537" y="241549"/>
                    <a:pt x="114205" y="240927"/>
                    <a:pt x="113876" y="240308"/>
                  </a:cubicBezTo>
                  <a:cubicBezTo>
                    <a:pt x="184787" y="227436"/>
                    <a:pt x="253114" y="199460"/>
                    <a:pt x="313607" y="156881"/>
                  </a:cubicBezTo>
                  <a:cubicBezTo>
                    <a:pt x="335868" y="140961"/>
                    <a:pt x="355017" y="124635"/>
                    <a:pt x="373840" y="106069"/>
                  </a:cubicBezTo>
                  <a:cubicBezTo>
                    <a:pt x="404580" y="75124"/>
                    <a:pt x="431123" y="40373"/>
                    <a:pt x="452886" y="2812"/>
                  </a:cubicBezTo>
                  <a:cubicBezTo>
                    <a:pt x="453193" y="3152"/>
                    <a:pt x="453503" y="3493"/>
                    <a:pt x="453812" y="3833"/>
                  </a:cubicBezTo>
                  <a:cubicBezTo>
                    <a:pt x="454567" y="2560"/>
                    <a:pt x="455317" y="0"/>
                    <a:pt x="456063" y="0"/>
                  </a:cubicBezTo>
                  <a:cubicBezTo>
                    <a:pt x="660375" y="221839"/>
                    <a:pt x="971326" y="327248"/>
                    <a:pt x="1276329" y="247800"/>
                  </a:cubicBezTo>
                  <a:cubicBezTo>
                    <a:pt x="1318342" y="236858"/>
                    <a:pt x="1358736" y="222801"/>
                    <a:pt x="1397344" y="205926"/>
                  </a:cubicBezTo>
                  <a:cubicBezTo>
                    <a:pt x="1440694" y="282238"/>
                    <a:pt x="1470357" y="363066"/>
                    <a:pt x="1487016" y="445541"/>
                  </a:cubicBezTo>
                  <a:cubicBezTo>
                    <a:pt x="1381406" y="456564"/>
                    <a:pt x="1299076" y="545864"/>
                    <a:pt x="1299076" y="654393"/>
                  </a:cubicBezTo>
                  <a:cubicBezTo>
                    <a:pt x="1299076" y="755124"/>
                    <a:pt x="1369999" y="839291"/>
                    <a:pt x="1464634" y="859682"/>
                  </a:cubicBezTo>
                  <a:cubicBezTo>
                    <a:pt x="1405871" y="1048040"/>
                    <a:pt x="1281254" y="1219002"/>
                    <a:pt x="1099598" y="133517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sz="2128" dirty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4620967" y="4038930"/>
              <a:ext cx="1476437" cy="1476201"/>
            </a:xfrm>
            <a:custGeom>
              <a:avLst/>
              <a:gdLst/>
              <a:ahLst/>
              <a:cxnLst/>
              <a:rect l="0" t="0" r="0" b="0"/>
              <a:pathLst>
                <a:path w="1476437" h="1476201">
                  <a:moveTo>
                    <a:pt x="307079" y="1275911"/>
                  </a:moveTo>
                  <a:cubicBezTo>
                    <a:pt x="169395" y="1162815"/>
                    <a:pt x="74809" y="1017184"/>
                    <a:pt x="25772" y="860556"/>
                  </a:cubicBezTo>
                  <a:cubicBezTo>
                    <a:pt x="108705" y="832481"/>
                    <a:pt x="168400" y="754013"/>
                    <a:pt x="168400" y="661599"/>
                  </a:cubicBezTo>
                  <a:cubicBezTo>
                    <a:pt x="168400" y="559862"/>
                    <a:pt x="96053" y="475024"/>
                    <a:pt x="0" y="455723"/>
                  </a:cubicBezTo>
                  <a:cubicBezTo>
                    <a:pt x="16808" y="363473"/>
                    <a:pt x="49457" y="273579"/>
                    <a:pt x="98418" y="190173"/>
                  </a:cubicBezTo>
                  <a:cubicBezTo>
                    <a:pt x="111290" y="196004"/>
                    <a:pt x="124380" y="201532"/>
                    <a:pt x="137684" y="206747"/>
                  </a:cubicBezTo>
                  <a:cubicBezTo>
                    <a:pt x="457933" y="332250"/>
                    <a:pt x="811292" y="239975"/>
                    <a:pt x="1041960" y="0"/>
                  </a:cubicBezTo>
                  <a:cubicBezTo>
                    <a:pt x="1042104" y="0"/>
                    <a:pt x="1042241" y="0"/>
                    <a:pt x="1042287" y="1622"/>
                  </a:cubicBezTo>
                  <a:cubicBezTo>
                    <a:pt x="1042842" y="0"/>
                    <a:pt x="1043298" y="0"/>
                    <a:pt x="1043754" y="0"/>
                  </a:cubicBezTo>
                  <a:cubicBezTo>
                    <a:pt x="1077908" y="63569"/>
                    <a:pt x="1125628" y="119906"/>
                    <a:pt x="1184817" y="164281"/>
                  </a:cubicBezTo>
                  <a:cubicBezTo>
                    <a:pt x="1206834" y="180532"/>
                    <a:pt x="1228282" y="193700"/>
                    <a:pt x="1251758" y="205863"/>
                  </a:cubicBezTo>
                  <a:cubicBezTo>
                    <a:pt x="1290685" y="225537"/>
                    <a:pt x="1331938" y="240044"/>
                    <a:pt x="1374384" y="249133"/>
                  </a:cubicBezTo>
                  <a:cubicBezTo>
                    <a:pt x="1374156" y="249531"/>
                    <a:pt x="1373928" y="249931"/>
                    <a:pt x="1373700" y="250330"/>
                  </a:cubicBezTo>
                  <a:cubicBezTo>
                    <a:pt x="1376831" y="251034"/>
                    <a:pt x="1379978" y="251710"/>
                    <a:pt x="1383132" y="252358"/>
                  </a:cubicBezTo>
                  <a:cubicBezTo>
                    <a:pt x="1236246" y="514928"/>
                    <a:pt x="1232477" y="842376"/>
                    <a:pt x="1401919" y="1107312"/>
                  </a:cubicBezTo>
                  <a:cubicBezTo>
                    <a:pt x="1424552" y="1142706"/>
                    <a:pt x="1449495" y="1175758"/>
                    <a:pt x="1476437" y="1206416"/>
                  </a:cubicBezTo>
                  <a:cubicBezTo>
                    <a:pt x="1179459" y="1535664"/>
                    <a:pt x="664104" y="1569172"/>
                    <a:pt x="307079" y="127591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8" name="任意多边形 7"/>
            <p:cNvSpPr/>
            <p:nvPr/>
          </p:nvSpPr>
          <p:spPr>
            <a:xfrm>
              <a:off x="4237040" y="2584096"/>
              <a:ext cx="1499936" cy="1641608"/>
            </a:xfrm>
            <a:custGeom>
              <a:avLst/>
              <a:gdLst/>
              <a:ahLst/>
              <a:cxnLst/>
              <a:rect l="0" t="0" r="0" b="0"/>
              <a:pathLst>
                <a:path w="1499936" h="1641608">
                  <a:moveTo>
                    <a:pt x="59266" y="548676"/>
                  </a:moveTo>
                  <a:cubicBezTo>
                    <a:pt x="218266" y="148789"/>
                    <a:pt x="635104" y="-69784"/>
                    <a:pt x="1030872" y="20029"/>
                  </a:cubicBezTo>
                  <a:cubicBezTo>
                    <a:pt x="1029435" y="33218"/>
                    <a:pt x="1028326" y="46507"/>
                    <a:pt x="1027528" y="59889"/>
                  </a:cubicBezTo>
                  <a:cubicBezTo>
                    <a:pt x="1007190" y="402190"/>
                    <a:pt x="1202867" y="708905"/>
                    <a:pt x="1499936" y="854909"/>
                  </a:cubicBezTo>
                  <a:cubicBezTo>
                    <a:pt x="1499936" y="856094"/>
                    <a:pt x="1497800" y="857158"/>
                    <a:pt x="1496736" y="858291"/>
                  </a:cubicBezTo>
                  <a:cubicBezTo>
                    <a:pt x="1497367" y="858602"/>
                    <a:pt x="1497998" y="858906"/>
                    <a:pt x="1499936" y="859279"/>
                  </a:cubicBezTo>
                  <a:cubicBezTo>
                    <a:pt x="1448826" y="911308"/>
                    <a:pt x="1409998" y="974107"/>
                    <a:pt x="1386080" y="1044111"/>
                  </a:cubicBezTo>
                  <a:cubicBezTo>
                    <a:pt x="1377432" y="1070072"/>
                    <a:pt x="1371534" y="1094537"/>
                    <a:pt x="1367217" y="1120620"/>
                  </a:cubicBezTo>
                  <a:cubicBezTo>
                    <a:pt x="1360537" y="1163727"/>
                    <a:pt x="1359488" y="1207442"/>
                    <a:pt x="1363964" y="1250618"/>
                  </a:cubicBezTo>
                  <a:cubicBezTo>
                    <a:pt x="1363516" y="1250527"/>
                    <a:pt x="1363060" y="1250436"/>
                    <a:pt x="1362612" y="1250337"/>
                  </a:cubicBezTo>
                  <a:cubicBezTo>
                    <a:pt x="1362764" y="1251933"/>
                    <a:pt x="1362916" y="1253529"/>
                    <a:pt x="1363083" y="1255125"/>
                  </a:cubicBezTo>
                  <a:cubicBezTo>
                    <a:pt x="1067458" y="1195830"/>
                    <a:pt x="754031" y="1293338"/>
                    <a:pt x="554020" y="1536834"/>
                  </a:cubicBezTo>
                  <a:cubicBezTo>
                    <a:pt x="526528" y="1570304"/>
                    <a:pt x="502157" y="1605340"/>
                    <a:pt x="480869" y="1641608"/>
                  </a:cubicBezTo>
                  <a:cubicBezTo>
                    <a:pt x="203247" y="1515835"/>
                    <a:pt x="27109" y="1249007"/>
                    <a:pt x="0" y="954750"/>
                  </a:cubicBezTo>
                  <a:cubicBezTo>
                    <a:pt x="109101" y="947188"/>
                    <a:pt x="195257" y="856284"/>
                    <a:pt x="195257" y="745262"/>
                  </a:cubicBezTo>
                  <a:cubicBezTo>
                    <a:pt x="195257" y="655331"/>
                    <a:pt x="138729" y="578605"/>
                    <a:pt x="59266" y="54867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12" name="任意多边形 11"/>
            <p:cNvSpPr/>
            <p:nvPr/>
          </p:nvSpPr>
          <p:spPr>
            <a:xfrm>
              <a:off x="6494335" y="2604509"/>
              <a:ext cx="1496052" cy="1649618"/>
            </a:xfrm>
            <a:custGeom>
              <a:avLst/>
              <a:gdLst/>
              <a:ahLst/>
              <a:cxnLst/>
              <a:rect l="0" t="0" r="0" b="0"/>
              <a:pathLst>
                <a:path w="1496052" h="1649618">
                  <a:moveTo>
                    <a:pt x="1496052" y="934754"/>
                  </a:moveTo>
                  <a:cubicBezTo>
                    <a:pt x="1473807" y="1246263"/>
                    <a:pt x="1285730" y="1524887"/>
                    <a:pt x="1000304" y="1649618"/>
                  </a:cubicBezTo>
                  <a:cubicBezTo>
                    <a:pt x="993259" y="1637215"/>
                    <a:pt x="985849" y="1624926"/>
                    <a:pt x="978074" y="1612766"/>
                  </a:cubicBezTo>
                  <a:cubicBezTo>
                    <a:pt x="792764" y="1323000"/>
                    <a:pt x="452659" y="1189955"/>
                    <a:pt x="125585" y="1247791"/>
                  </a:cubicBezTo>
                  <a:cubicBezTo>
                    <a:pt x="125598" y="1247684"/>
                    <a:pt x="125611" y="1247578"/>
                    <a:pt x="125624" y="1247479"/>
                  </a:cubicBezTo>
                  <a:cubicBezTo>
                    <a:pt x="124933" y="1247601"/>
                    <a:pt x="124239" y="1247722"/>
                    <a:pt x="123548" y="1247844"/>
                  </a:cubicBezTo>
                  <a:cubicBezTo>
                    <a:pt x="133219" y="1176427"/>
                    <a:pt x="127726" y="1102798"/>
                    <a:pt x="105924" y="1032110"/>
                  </a:cubicBezTo>
                  <a:cubicBezTo>
                    <a:pt x="97664" y="1006020"/>
                    <a:pt x="88053" y="982764"/>
                    <a:pt x="76213" y="959120"/>
                  </a:cubicBezTo>
                  <a:cubicBezTo>
                    <a:pt x="56282" y="920322"/>
                    <a:pt x="0" y="846670"/>
                    <a:pt x="0" y="846670"/>
                  </a:cubicBezTo>
                  <a:cubicBezTo>
                    <a:pt x="274198" y="720939"/>
                    <a:pt x="470610" y="457743"/>
                    <a:pt x="489306" y="143054"/>
                  </a:cubicBezTo>
                  <a:cubicBezTo>
                    <a:pt x="491847" y="100287"/>
                    <a:pt x="491016" y="58076"/>
                    <a:pt x="487037" y="16664"/>
                  </a:cubicBezTo>
                  <a:cubicBezTo>
                    <a:pt x="877625" y="-63721"/>
                    <a:pt x="1269603" y="153361"/>
                    <a:pt x="1427219" y="524615"/>
                  </a:cubicBezTo>
                  <a:cubicBezTo>
                    <a:pt x="1342304" y="551540"/>
                    <a:pt x="1280767" y="630997"/>
                    <a:pt x="1280767" y="724826"/>
                  </a:cubicBezTo>
                  <a:cubicBezTo>
                    <a:pt x="1280767" y="840803"/>
                    <a:pt x="1374787" y="934823"/>
                    <a:pt x="1490763" y="934823"/>
                  </a:cubicBezTo>
                  <a:cubicBezTo>
                    <a:pt x="1492534" y="934823"/>
                    <a:pt x="1494297" y="934800"/>
                    <a:pt x="1496052" y="9347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16" name="任意多边形 15"/>
            <p:cNvSpPr/>
            <p:nvPr/>
          </p:nvSpPr>
          <p:spPr>
            <a:xfrm>
              <a:off x="5267668" y="1882308"/>
              <a:ext cx="1712098" cy="1444920"/>
            </a:xfrm>
            <a:custGeom>
              <a:avLst/>
              <a:gdLst/>
              <a:ahLst/>
              <a:cxnLst/>
              <a:rect l="0" t="0" r="0" b="0"/>
              <a:pathLst>
                <a:path w="1712098" h="1444920">
                  <a:moveTo>
                    <a:pt x="1055845" y="1812"/>
                  </a:moveTo>
                  <a:cubicBezTo>
                    <a:pt x="1411708" y="85465"/>
                    <a:pt x="1677366" y="381771"/>
                    <a:pt x="1712098" y="736867"/>
                  </a:cubicBezTo>
                  <a:cubicBezTo>
                    <a:pt x="1697566" y="739713"/>
                    <a:pt x="1683734" y="742936"/>
                    <a:pt x="1669910" y="746535"/>
                  </a:cubicBezTo>
                  <a:cubicBezTo>
                    <a:pt x="1337463" y="833127"/>
                    <a:pt x="1105990" y="1114897"/>
                    <a:pt x="1059531" y="1443324"/>
                  </a:cubicBezTo>
                  <a:cubicBezTo>
                    <a:pt x="1059182" y="1443156"/>
                    <a:pt x="1058840" y="1442997"/>
                    <a:pt x="1058490" y="1442830"/>
                  </a:cubicBezTo>
                  <a:cubicBezTo>
                    <a:pt x="1058391" y="1444920"/>
                    <a:pt x="1058292" y="1444920"/>
                    <a:pt x="1058194" y="1444920"/>
                  </a:cubicBezTo>
                  <a:cubicBezTo>
                    <a:pt x="993259" y="1413653"/>
                    <a:pt x="921538" y="1396120"/>
                    <a:pt x="847575" y="1395018"/>
                  </a:cubicBezTo>
                  <a:cubicBezTo>
                    <a:pt x="820694" y="1394836"/>
                    <a:pt x="795120" y="1396766"/>
                    <a:pt x="768976" y="1400718"/>
                  </a:cubicBezTo>
                  <a:cubicBezTo>
                    <a:pt x="725918" y="1407680"/>
                    <a:pt x="684019" y="1420197"/>
                    <a:pt x="644335" y="1437791"/>
                  </a:cubicBezTo>
                  <a:cubicBezTo>
                    <a:pt x="644285" y="1437335"/>
                    <a:pt x="610063" y="1450787"/>
                    <a:pt x="634406" y="1440185"/>
                  </a:cubicBezTo>
                  <a:cubicBezTo>
                    <a:pt x="599562" y="1140555"/>
                    <a:pt x="409935" y="872419"/>
                    <a:pt x="116428" y="757396"/>
                  </a:cubicBezTo>
                  <a:cubicBezTo>
                    <a:pt x="77778" y="742251"/>
                    <a:pt x="38653" y="730159"/>
                    <a:pt x="0" y="722460"/>
                  </a:cubicBezTo>
                  <a:cubicBezTo>
                    <a:pt x="38253" y="363352"/>
                    <a:pt x="308080" y="78823"/>
                    <a:pt x="655670" y="0"/>
                  </a:cubicBezTo>
                  <a:cubicBezTo>
                    <a:pt x="682437" y="85187"/>
                    <a:pt x="762029" y="146976"/>
                    <a:pt x="856049" y="146976"/>
                  </a:cubicBezTo>
                  <a:cubicBezTo>
                    <a:pt x="949400" y="146976"/>
                    <a:pt x="1028523" y="86062"/>
                    <a:pt x="1055845" y="181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19" name="任意多边形 18"/>
            <p:cNvSpPr/>
            <p:nvPr/>
          </p:nvSpPr>
          <p:spPr>
            <a:xfrm>
              <a:off x="6556534" y="3842071"/>
              <a:ext cx="940249" cy="482766"/>
            </a:xfrm>
            <a:custGeom>
              <a:avLst/>
              <a:gdLst/>
              <a:ahLst/>
              <a:cxnLst/>
              <a:rect l="0" t="0" r="0" b="0"/>
              <a:pathLst>
                <a:path w="940249" h="482766">
                  <a:moveTo>
                    <a:pt x="936267" y="411239"/>
                  </a:moveTo>
                  <a:cubicBezTo>
                    <a:pt x="897697" y="428095"/>
                    <a:pt x="857348" y="442137"/>
                    <a:pt x="815389" y="453067"/>
                  </a:cubicBezTo>
                  <a:cubicBezTo>
                    <a:pt x="510718" y="532423"/>
                    <a:pt x="200106" y="427134"/>
                    <a:pt x="-3981" y="205540"/>
                  </a:cubicBezTo>
                  <a:cubicBezTo>
                    <a:pt x="3031" y="193482"/>
                    <a:pt x="9596" y="181054"/>
                    <a:pt x="15684" y="168266"/>
                  </a:cubicBezTo>
                  <a:cubicBezTo>
                    <a:pt x="21231" y="156731"/>
                    <a:pt x="26390" y="144902"/>
                    <a:pt x="31137" y="132789"/>
                  </a:cubicBezTo>
                  <a:cubicBezTo>
                    <a:pt x="33784" y="126035"/>
                    <a:pt x="36277" y="119259"/>
                    <a:pt x="38618" y="112466"/>
                  </a:cubicBezTo>
                  <a:cubicBezTo>
                    <a:pt x="55080" y="66855"/>
                    <a:pt x="59480" y="40673"/>
                    <a:pt x="61735" y="15715"/>
                  </a:cubicBezTo>
                  <a:cubicBezTo>
                    <a:pt x="62003" y="13760"/>
                    <a:pt x="62260" y="11806"/>
                    <a:pt x="62506" y="9851"/>
                  </a:cubicBezTo>
                  <a:cubicBezTo>
                    <a:pt x="389222" y="-47920"/>
                    <a:pt x="728950" y="84982"/>
                    <a:pt x="914060" y="374431"/>
                  </a:cubicBezTo>
                  <a:cubicBezTo>
                    <a:pt x="921827" y="386573"/>
                    <a:pt x="929229" y="398846"/>
                    <a:pt x="936267" y="411239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</p:sp>
        <p:sp>
          <p:nvSpPr>
            <p:cNvPr id="20" name="任意多边形 19"/>
            <p:cNvSpPr/>
            <p:nvPr/>
          </p:nvSpPr>
          <p:spPr>
            <a:xfrm>
              <a:off x="5889542" y="4286550"/>
              <a:ext cx="412414" cy="954058"/>
            </a:xfrm>
            <a:custGeom>
              <a:avLst/>
              <a:gdLst/>
              <a:ahLst/>
              <a:cxnLst/>
              <a:rect l="0" t="0" r="0" b="0"/>
              <a:pathLst>
                <a:path w="412414" h="954058">
                  <a:moveTo>
                    <a:pt x="231198" y="927428"/>
                  </a:moveTo>
                  <a:cubicBezTo>
                    <a:pt x="223114" y="937270"/>
                    <a:pt x="214844" y="946876"/>
                    <a:pt x="206207" y="956240"/>
                  </a:cubicBezTo>
                  <a:cubicBezTo>
                    <a:pt x="179557" y="925596"/>
                    <a:pt x="154510" y="892536"/>
                    <a:pt x="131875" y="857143"/>
                  </a:cubicBezTo>
                  <a:cubicBezTo>
                    <a:pt x="-37561" y="592202"/>
                    <a:pt x="-33792" y="264757"/>
                    <a:pt x="113094" y="2186"/>
                  </a:cubicBezTo>
                  <a:cubicBezTo>
                    <a:pt x="136836" y="7057"/>
                    <a:pt x="161217" y="10297"/>
                    <a:pt x="186126" y="11777"/>
                  </a:cubicBezTo>
                  <a:cubicBezTo>
                    <a:pt x="245424" y="15300"/>
                    <a:pt x="276049" y="11970"/>
                    <a:pt x="302584" y="6380"/>
                  </a:cubicBezTo>
                  <a:cubicBezTo>
                    <a:pt x="306773" y="5736"/>
                    <a:pt x="310947" y="5041"/>
                    <a:pt x="315104" y="4295"/>
                  </a:cubicBezTo>
                  <a:cubicBezTo>
                    <a:pt x="470936" y="297419"/>
                    <a:pt x="449412" y="661768"/>
                    <a:pt x="231198" y="927428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</p:sp>
        <p:sp>
          <p:nvSpPr>
            <p:cNvPr id="21" name="任意多边形 20"/>
            <p:cNvSpPr/>
            <p:nvPr/>
          </p:nvSpPr>
          <p:spPr>
            <a:xfrm>
              <a:off x="4722278" y="3820319"/>
              <a:ext cx="943494" cy="476020"/>
            </a:xfrm>
            <a:custGeom>
              <a:avLst/>
              <a:gdLst/>
              <a:ahLst/>
              <a:cxnLst/>
              <a:rect l="0" t="0" r="0" b="0"/>
              <a:pathLst>
                <a:path w="943494" h="476020">
                  <a:moveTo>
                    <a:pt x="34892" y="422821"/>
                  </a:moveTo>
                  <a:cubicBezTo>
                    <a:pt x="21589" y="417607"/>
                    <a:pt x="8498" y="412080"/>
                    <a:pt x="-4374" y="406248"/>
                  </a:cubicBezTo>
                  <a:cubicBezTo>
                    <a:pt x="16914" y="369984"/>
                    <a:pt x="41285" y="334947"/>
                    <a:pt x="68778" y="301476"/>
                  </a:cubicBezTo>
                  <a:cubicBezTo>
                    <a:pt x="268789" y="57981"/>
                    <a:pt x="582217" y="-39526"/>
                    <a:pt x="877846" y="19768"/>
                  </a:cubicBezTo>
                  <a:cubicBezTo>
                    <a:pt x="880399" y="44674"/>
                    <a:pt x="884822" y="69701"/>
                    <a:pt x="891214" y="94687"/>
                  </a:cubicBezTo>
                  <a:cubicBezTo>
                    <a:pt x="891602" y="96256"/>
                    <a:pt x="892004" y="97826"/>
                    <a:pt x="892415" y="99395"/>
                  </a:cubicBezTo>
                  <a:cubicBezTo>
                    <a:pt x="893274" y="102691"/>
                    <a:pt x="894163" y="105972"/>
                    <a:pt x="895082" y="109237"/>
                  </a:cubicBezTo>
                  <a:cubicBezTo>
                    <a:pt x="909933" y="163273"/>
                    <a:pt x="922617" y="188972"/>
                    <a:pt x="936510" y="212187"/>
                  </a:cubicBezTo>
                  <a:cubicBezTo>
                    <a:pt x="937369" y="213799"/>
                    <a:pt x="938243" y="215405"/>
                    <a:pt x="939117" y="217004"/>
                  </a:cubicBezTo>
                  <a:cubicBezTo>
                    <a:pt x="708503" y="456052"/>
                    <a:pt x="355143" y="548327"/>
                    <a:pt x="34892" y="422821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</p:sp>
        <p:sp>
          <p:nvSpPr>
            <p:cNvPr id="22" name="任意多边形 21"/>
            <p:cNvSpPr/>
            <p:nvPr/>
          </p:nvSpPr>
          <p:spPr>
            <a:xfrm>
              <a:off x="5261262" y="2609675"/>
              <a:ext cx="639889" cy="834883"/>
            </a:xfrm>
            <a:custGeom>
              <a:avLst/>
              <a:gdLst/>
              <a:ahLst/>
              <a:cxnLst/>
              <a:rect l="0" t="0" r="0" b="0"/>
              <a:pathLst>
                <a:path w="639889" h="834883">
                  <a:moveTo>
                    <a:pt x="3265" y="35178"/>
                  </a:moveTo>
                  <a:cubicBezTo>
                    <a:pt x="4060" y="21796"/>
                    <a:pt x="4851" y="8488"/>
                    <a:pt x="6607" y="-4682"/>
                  </a:cubicBezTo>
                  <a:cubicBezTo>
                    <a:pt x="45947" y="4246"/>
                    <a:pt x="85079" y="16220"/>
                    <a:pt x="123728" y="31367"/>
                  </a:cubicBezTo>
                  <a:cubicBezTo>
                    <a:pt x="417236" y="146392"/>
                    <a:pt x="606860" y="414525"/>
                    <a:pt x="641706" y="714157"/>
                  </a:cubicBezTo>
                  <a:cubicBezTo>
                    <a:pt x="617362" y="724791"/>
                    <a:pt x="593531" y="737471"/>
                    <a:pt x="570434" y="752240"/>
                  </a:cubicBezTo>
                  <a:cubicBezTo>
                    <a:pt x="535055" y="774866"/>
                    <a:pt x="503406" y="801124"/>
                    <a:pt x="475671" y="830201"/>
                  </a:cubicBezTo>
                  <a:cubicBezTo>
                    <a:pt x="178605" y="684194"/>
                    <a:pt x="-17071" y="377479"/>
                    <a:pt x="3265" y="35178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</p:sp>
        <p:sp>
          <p:nvSpPr>
            <p:cNvPr id="23" name="任意多边形 22"/>
            <p:cNvSpPr/>
            <p:nvPr/>
          </p:nvSpPr>
          <p:spPr>
            <a:xfrm>
              <a:off x="6327762" y="2615741"/>
              <a:ext cx="655589" cy="830011"/>
            </a:xfrm>
            <a:custGeom>
              <a:avLst/>
              <a:gdLst/>
              <a:ahLst/>
              <a:cxnLst/>
              <a:rect l="0" t="0" r="0" b="0"/>
              <a:pathLst>
                <a:path w="655589" h="830011">
                  <a:moveTo>
                    <a:pt x="610738" y="14475"/>
                  </a:moveTo>
                  <a:cubicBezTo>
                    <a:pt x="624559" y="10875"/>
                    <a:pt x="638392" y="7654"/>
                    <a:pt x="652226" y="4807"/>
                  </a:cubicBezTo>
                  <a:cubicBezTo>
                    <a:pt x="655589" y="46219"/>
                    <a:pt x="657038" y="88431"/>
                    <a:pt x="654495" y="131198"/>
                  </a:cubicBezTo>
                  <a:cubicBezTo>
                    <a:pt x="635799" y="445887"/>
                    <a:pt x="439387" y="709088"/>
                    <a:pt x="165189" y="834822"/>
                  </a:cubicBezTo>
                  <a:cubicBezTo>
                    <a:pt x="147552" y="814956"/>
                    <a:pt x="128131" y="796206"/>
                    <a:pt x="106945" y="778802"/>
                  </a:cubicBezTo>
                  <a:cubicBezTo>
                    <a:pt x="73549" y="751372"/>
                    <a:pt x="37720" y="728888"/>
                    <a:pt x="0" y="711263"/>
                  </a:cubicBezTo>
                  <a:cubicBezTo>
                    <a:pt x="46815" y="382835"/>
                    <a:pt x="278291" y="101072"/>
                    <a:pt x="610738" y="14475"/>
                  </a:cubicBezTo>
                  <a:close/>
                </a:path>
              </a:pathLst>
            </a:custGeom>
            <a:solidFill>
              <a:schemeClr val="bg1"/>
            </a:solidFill>
            <a:ln w="7600" cap="flat">
              <a:noFill/>
              <a:bevel/>
            </a:ln>
          </p:spPr>
        </p:sp>
        <p:sp>
          <p:nvSpPr>
            <p:cNvPr id="29" name="椭圆 36"/>
            <p:cNvSpPr/>
            <p:nvPr/>
          </p:nvSpPr>
          <p:spPr>
            <a:xfrm>
              <a:off x="5861509" y="2279556"/>
              <a:ext cx="468982" cy="468275"/>
            </a:xfrm>
            <a:custGeom>
              <a:avLst/>
              <a:gdLst>
                <a:gd name="connsiteX0" fmla="*/ 506334 w 607638"/>
                <a:gd name="connsiteY0" fmla="*/ 455027 h 606722"/>
                <a:gd name="connsiteX1" fmla="*/ 506334 w 607638"/>
                <a:gd name="connsiteY1" fmla="*/ 505592 h 606722"/>
                <a:gd name="connsiteX2" fmla="*/ 531616 w 607638"/>
                <a:gd name="connsiteY2" fmla="*/ 505592 h 606722"/>
                <a:gd name="connsiteX3" fmla="*/ 556986 w 607638"/>
                <a:gd name="connsiteY3" fmla="*/ 480265 h 606722"/>
                <a:gd name="connsiteX4" fmla="*/ 531616 w 607638"/>
                <a:gd name="connsiteY4" fmla="*/ 455027 h 606722"/>
                <a:gd name="connsiteX5" fmla="*/ 430401 w 607638"/>
                <a:gd name="connsiteY5" fmla="*/ 353896 h 606722"/>
                <a:gd name="connsiteX6" fmla="*/ 405031 w 607638"/>
                <a:gd name="connsiteY6" fmla="*/ 379223 h 606722"/>
                <a:gd name="connsiteX7" fmla="*/ 430401 w 607638"/>
                <a:gd name="connsiteY7" fmla="*/ 404461 h 606722"/>
                <a:gd name="connsiteX8" fmla="*/ 455683 w 607638"/>
                <a:gd name="connsiteY8" fmla="*/ 404461 h 606722"/>
                <a:gd name="connsiteX9" fmla="*/ 455683 w 607638"/>
                <a:gd name="connsiteY9" fmla="*/ 353896 h 606722"/>
                <a:gd name="connsiteX10" fmla="*/ 480964 w 607638"/>
                <a:gd name="connsiteY10" fmla="*/ 252766 h 606722"/>
                <a:gd name="connsiteX11" fmla="*/ 506334 w 607638"/>
                <a:gd name="connsiteY11" fmla="*/ 278093 h 606722"/>
                <a:gd name="connsiteX12" fmla="*/ 506334 w 607638"/>
                <a:gd name="connsiteY12" fmla="*/ 303331 h 606722"/>
                <a:gd name="connsiteX13" fmla="*/ 556986 w 607638"/>
                <a:gd name="connsiteY13" fmla="*/ 303331 h 606722"/>
                <a:gd name="connsiteX14" fmla="*/ 582268 w 607638"/>
                <a:gd name="connsiteY14" fmla="*/ 328658 h 606722"/>
                <a:gd name="connsiteX15" fmla="*/ 556986 w 607638"/>
                <a:gd name="connsiteY15" fmla="*/ 353896 h 606722"/>
                <a:gd name="connsiteX16" fmla="*/ 506334 w 607638"/>
                <a:gd name="connsiteY16" fmla="*/ 353896 h 606722"/>
                <a:gd name="connsiteX17" fmla="*/ 506334 w 607638"/>
                <a:gd name="connsiteY17" fmla="*/ 404461 h 606722"/>
                <a:gd name="connsiteX18" fmla="*/ 531616 w 607638"/>
                <a:gd name="connsiteY18" fmla="*/ 404461 h 606722"/>
                <a:gd name="connsiteX19" fmla="*/ 607638 w 607638"/>
                <a:gd name="connsiteY19" fmla="*/ 480265 h 606722"/>
                <a:gd name="connsiteX20" fmla="*/ 531616 w 607638"/>
                <a:gd name="connsiteY20" fmla="*/ 556157 h 606722"/>
                <a:gd name="connsiteX21" fmla="*/ 506334 w 607638"/>
                <a:gd name="connsiteY21" fmla="*/ 556157 h 606722"/>
                <a:gd name="connsiteX22" fmla="*/ 506334 w 607638"/>
                <a:gd name="connsiteY22" fmla="*/ 581395 h 606722"/>
                <a:gd name="connsiteX23" fmla="*/ 480964 w 607638"/>
                <a:gd name="connsiteY23" fmla="*/ 606722 h 606722"/>
                <a:gd name="connsiteX24" fmla="*/ 455683 w 607638"/>
                <a:gd name="connsiteY24" fmla="*/ 581395 h 606722"/>
                <a:gd name="connsiteX25" fmla="*/ 455683 w 607638"/>
                <a:gd name="connsiteY25" fmla="*/ 556157 h 606722"/>
                <a:gd name="connsiteX26" fmla="*/ 405031 w 607638"/>
                <a:gd name="connsiteY26" fmla="*/ 556157 h 606722"/>
                <a:gd name="connsiteX27" fmla="*/ 379749 w 607638"/>
                <a:gd name="connsiteY27" fmla="*/ 530830 h 606722"/>
                <a:gd name="connsiteX28" fmla="*/ 405031 w 607638"/>
                <a:gd name="connsiteY28" fmla="*/ 505592 h 606722"/>
                <a:gd name="connsiteX29" fmla="*/ 455683 w 607638"/>
                <a:gd name="connsiteY29" fmla="*/ 505592 h 606722"/>
                <a:gd name="connsiteX30" fmla="*/ 455683 w 607638"/>
                <a:gd name="connsiteY30" fmla="*/ 455027 h 606722"/>
                <a:gd name="connsiteX31" fmla="*/ 430401 w 607638"/>
                <a:gd name="connsiteY31" fmla="*/ 455027 h 606722"/>
                <a:gd name="connsiteX32" fmla="*/ 354379 w 607638"/>
                <a:gd name="connsiteY32" fmla="*/ 379223 h 606722"/>
                <a:gd name="connsiteX33" fmla="*/ 430401 w 607638"/>
                <a:gd name="connsiteY33" fmla="*/ 303331 h 606722"/>
                <a:gd name="connsiteX34" fmla="*/ 455683 w 607638"/>
                <a:gd name="connsiteY34" fmla="*/ 303331 h 606722"/>
                <a:gd name="connsiteX35" fmla="*/ 455683 w 607638"/>
                <a:gd name="connsiteY35" fmla="*/ 278093 h 606722"/>
                <a:gd name="connsiteX36" fmla="*/ 480964 w 607638"/>
                <a:gd name="connsiteY36" fmla="*/ 252766 h 606722"/>
                <a:gd name="connsiteX37" fmla="*/ 303759 w 607638"/>
                <a:gd name="connsiteY37" fmla="*/ 151716 h 606722"/>
                <a:gd name="connsiteX38" fmla="*/ 329117 w 607638"/>
                <a:gd name="connsiteY38" fmla="*/ 176950 h 606722"/>
                <a:gd name="connsiteX39" fmla="*/ 329117 w 607638"/>
                <a:gd name="connsiteY39" fmla="*/ 303301 h 606722"/>
                <a:gd name="connsiteX40" fmla="*/ 303759 w 607638"/>
                <a:gd name="connsiteY40" fmla="*/ 328624 h 606722"/>
                <a:gd name="connsiteX41" fmla="*/ 227862 w 607638"/>
                <a:gd name="connsiteY41" fmla="*/ 328624 h 606722"/>
                <a:gd name="connsiteX42" fmla="*/ 202593 w 607638"/>
                <a:gd name="connsiteY42" fmla="*/ 303301 h 606722"/>
                <a:gd name="connsiteX43" fmla="*/ 227862 w 607638"/>
                <a:gd name="connsiteY43" fmla="*/ 278066 h 606722"/>
                <a:gd name="connsiteX44" fmla="*/ 278490 w 607638"/>
                <a:gd name="connsiteY44" fmla="*/ 278066 h 606722"/>
                <a:gd name="connsiteX45" fmla="*/ 278490 w 607638"/>
                <a:gd name="connsiteY45" fmla="*/ 176950 h 606722"/>
                <a:gd name="connsiteX46" fmla="*/ 303759 w 607638"/>
                <a:gd name="connsiteY46" fmla="*/ 151716 h 606722"/>
                <a:gd name="connsiteX47" fmla="*/ 303762 w 607638"/>
                <a:gd name="connsiteY47" fmla="*/ 0 h 606722"/>
                <a:gd name="connsiteX48" fmla="*/ 606634 w 607638"/>
                <a:gd name="connsiteY48" fmla="*/ 220667 h 606722"/>
                <a:gd name="connsiteX49" fmla="*/ 589190 w 607638"/>
                <a:gd name="connsiteY49" fmla="*/ 251860 h 606722"/>
                <a:gd name="connsiteX50" fmla="*/ 557950 w 607638"/>
                <a:gd name="connsiteY50" fmla="*/ 234353 h 606722"/>
                <a:gd name="connsiteX51" fmla="*/ 303762 w 607638"/>
                <a:gd name="connsiteY51" fmla="*/ 50568 h 606722"/>
                <a:gd name="connsiteX52" fmla="*/ 50642 w 607638"/>
                <a:gd name="connsiteY52" fmla="*/ 303317 h 606722"/>
                <a:gd name="connsiteX53" fmla="*/ 303762 w 607638"/>
                <a:gd name="connsiteY53" fmla="*/ 556154 h 606722"/>
                <a:gd name="connsiteX54" fmla="*/ 329127 w 607638"/>
                <a:gd name="connsiteY54" fmla="*/ 581394 h 606722"/>
                <a:gd name="connsiteX55" fmla="*/ 303762 w 607638"/>
                <a:gd name="connsiteY55" fmla="*/ 606722 h 606722"/>
                <a:gd name="connsiteX56" fmla="*/ 0 w 607638"/>
                <a:gd name="connsiteY56" fmla="*/ 303317 h 606722"/>
                <a:gd name="connsiteX57" fmla="*/ 303762 w 607638"/>
                <a:gd name="connsiteY5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7638" h="606722">
                  <a:moveTo>
                    <a:pt x="506334" y="455027"/>
                  </a:moveTo>
                  <a:lnTo>
                    <a:pt x="506334" y="505592"/>
                  </a:lnTo>
                  <a:lnTo>
                    <a:pt x="531616" y="505592"/>
                  </a:lnTo>
                  <a:cubicBezTo>
                    <a:pt x="545592" y="505592"/>
                    <a:pt x="556986" y="494217"/>
                    <a:pt x="556986" y="480265"/>
                  </a:cubicBezTo>
                  <a:cubicBezTo>
                    <a:pt x="556986" y="466401"/>
                    <a:pt x="545592" y="455027"/>
                    <a:pt x="531616" y="455027"/>
                  </a:cubicBezTo>
                  <a:close/>
                  <a:moveTo>
                    <a:pt x="430401" y="353896"/>
                  </a:moveTo>
                  <a:cubicBezTo>
                    <a:pt x="416425" y="353896"/>
                    <a:pt x="405031" y="365271"/>
                    <a:pt x="405031" y="379223"/>
                  </a:cubicBezTo>
                  <a:cubicBezTo>
                    <a:pt x="405031" y="393087"/>
                    <a:pt x="416425" y="404461"/>
                    <a:pt x="430401" y="404461"/>
                  </a:cubicBezTo>
                  <a:lnTo>
                    <a:pt x="455683" y="404461"/>
                  </a:lnTo>
                  <a:lnTo>
                    <a:pt x="455683" y="353896"/>
                  </a:lnTo>
                  <a:close/>
                  <a:moveTo>
                    <a:pt x="480964" y="252766"/>
                  </a:moveTo>
                  <a:cubicBezTo>
                    <a:pt x="495029" y="252766"/>
                    <a:pt x="506334" y="264141"/>
                    <a:pt x="506334" y="278093"/>
                  </a:cubicBezTo>
                  <a:lnTo>
                    <a:pt x="506334" y="303331"/>
                  </a:lnTo>
                  <a:lnTo>
                    <a:pt x="556986" y="303331"/>
                  </a:lnTo>
                  <a:cubicBezTo>
                    <a:pt x="570962" y="303331"/>
                    <a:pt x="582268" y="314706"/>
                    <a:pt x="582268" y="328658"/>
                  </a:cubicBezTo>
                  <a:cubicBezTo>
                    <a:pt x="582268" y="342610"/>
                    <a:pt x="570962" y="353896"/>
                    <a:pt x="556986" y="353896"/>
                  </a:cubicBezTo>
                  <a:lnTo>
                    <a:pt x="506334" y="353896"/>
                  </a:lnTo>
                  <a:lnTo>
                    <a:pt x="506334" y="404461"/>
                  </a:lnTo>
                  <a:lnTo>
                    <a:pt x="531616" y="404461"/>
                  </a:lnTo>
                  <a:cubicBezTo>
                    <a:pt x="573544" y="404461"/>
                    <a:pt x="607638" y="438497"/>
                    <a:pt x="607638" y="480265"/>
                  </a:cubicBezTo>
                  <a:cubicBezTo>
                    <a:pt x="607638" y="522121"/>
                    <a:pt x="573544" y="556157"/>
                    <a:pt x="531616" y="556157"/>
                  </a:cubicBezTo>
                  <a:lnTo>
                    <a:pt x="506334" y="556157"/>
                  </a:lnTo>
                  <a:lnTo>
                    <a:pt x="506334" y="581395"/>
                  </a:lnTo>
                  <a:cubicBezTo>
                    <a:pt x="506334" y="595347"/>
                    <a:pt x="495029" y="606722"/>
                    <a:pt x="480964" y="606722"/>
                  </a:cubicBezTo>
                  <a:cubicBezTo>
                    <a:pt x="466988" y="606722"/>
                    <a:pt x="455683" y="595347"/>
                    <a:pt x="455683" y="581395"/>
                  </a:cubicBezTo>
                  <a:lnTo>
                    <a:pt x="455683" y="556157"/>
                  </a:lnTo>
                  <a:lnTo>
                    <a:pt x="405031" y="556157"/>
                  </a:lnTo>
                  <a:cubicBezTo>
                    <a:pt x="391055" y="556157"/>
                    <a:pt x="379749" y="544782"/>
                    <a:pt x="379749" y="530830"/>
                  </a:cubicBezTo>
                  <a:cubicBezTo>
                    <a:pt x="379749" y="516878"/>
                    <a:pt x="391055" y="505592"/>
                    <a:pt x="405031" y="505592"/>
                  </a:cubicBezTo>
                  <a:lnTo>
                    <a:pt x="455683" y="505592"/>
                  </a:lnTo>
                  <a:lnTo>
                    <a:pt x="455683" y="455027"/>
                  </a:lnTo>
                  <a:lnTo>
                    <a:pt x="430401" y="455027"/>
                  </a:lnTo>
                  <a:cubicBezTo>
                    <a:pt x="388473" y="455027"/>
                    <a:pt x="354379" y="420991"/>
                    <a:pt x="354379" y="379223"/>
                  </a:cubicBezTo>
                  <a:cubicBezTo>
                    <a:pt x="354379" y="337367"/>
                    <a:pt x="388473" y="303331"/>
                    <a:pt x="430401" y="303331"/>
                  </a:cubicBezTo>
                  <a:lnTo>
                    <a:pt x="455683" y="303331"/>
                  </a:lnTo>
                  <a:lnTo>
                    <a:pt x="455683" y="278093"/>
                  </a:lnTo>
                  <a:cubicBezTo>
                    <a:pt x="455683" y="264141"/>
                    <a:pt x="466988" y="252766"/>
                    <a:pt x="480964" y="252766"/>
                  </a:cubicBezTo>
                  <a:close/>
                  <a:moveTo>
                    <a:pt x="303759" y="151716"/>
                  </a:moveTo>
                  <a:cubicBezTo>
                    <a:pt x="317817" y="151716"/>
                    <a:pt x="329117" y="163000"/>
                    <a:pt x="329117" y="176950"/>
                  </a:cubicBezTo>
                  <a:lnTo>
                    <a:pt x="329117" y="303301"/>
                  </a:lnTo>
                  <a:cubicBezTo>
                    <a:pt x="329117" y="317251"/>
                    <a:pt x="317817" y="328624"/>
                    <a:pt x="303759" y="328624"/>
                  </a:cubicBezTo>
                  <a:lnTo>
                    <a:pt x="227862" y="328624"/>
                  </a:lnTo>
                  <a:cubicBezTo>
                    <a:pt x="213893" y="328624"/>
                    <a:pt x="202593" y="317251"/>
                    <a:pt x="202593" y="303301"/>
                  </a:cubicBezTo>
                  <a:cubicBezTo>
                    <a:pt x="202593" y="289351"/>
                    <a:pt x="213893" y="278066"/>
                    <a:pt x="227862" y="278066"/>
                  </a:cubicBezTo>
                  <a:lnTo>
                    <a:pt x="278490" y="278066"/>
                  </a:lnTo>
                  <a:lnTo>
                    <a:pt x="278490" y="176950"/>
                  </a:lnTo>
                  <a:cubicBezTo>
                    <a:pt x="278490" y="163000"/>
                    <a:pt x="289790" y="151716"/>
                    <a:pt x="303759" y="151716"/>
                  </a:cubicBezTo>
                  <a:close/>
                  <a:moveTo>
                    <a:pt x="303762" y="0"/>
                  </a:moveTo>
                  <a:cubicBezTo>
                    <a:pt x="443049" y="0"/>
                    <a:pt x="570410" y="92781"/>
                    <a:pt x="606634" y="220667"/>
                  </a:cubicBezTo>
                  <a:cubicBezTo>
                    <a:pt x="610461" y="234086"/>
                    <a:pt x="602629" y="248039"/>
                    <a:pt x="589190" y="251860"/>
                  </a:cubicBezTo>
                  <a:cubicBezTo>
                    <a:pt x="575839" y="255504"/>
                    <a:pt x="561688" y="247861"/>
                    <a:pt x="557950" y="234353"/>
                  </a:cubicBezTo>
                  <a:cubicBezTo>
                    <a:pt x="527779" y="127885"/>
                    <a:pt x="420888" y="50568"/>
                    <a:pt x="303762" y="50568"/>
                  </a:cubicBezTo>
                  <a:cubicBezTo>
                    <a:pt x="164208" y="50568"/>
                    <a:pt x="50642" y="163967"/>
                    <a:pt x="50642" y="303317"/>
                  </a:cubicBezTo>
                  <a:cubicBezTo>
                    <a:pt x="50642" y="442755"/>
                    <a:pt x="164208" y="556154"/>
                    <a:pt x="303762" y="556154"/>
                  </a:cubicBezTo>
                  <a:cubicBezTo>
                    <a:pt x="317824" y="556154"/>
                    <a:pt x="329127" y="567441"/>
                    <a:pt x="329127" y="581394"/>
                  </a:cubicBezTo>
                  <a:cubicBezTo>
                    <a:pt x="329127" y="595347"/>
                    <a:pt x="317824" y="606722"/>
                    <a:pt x="303762" y="606722"/>
                  </a:cubicBezTo>
                  <a:cubicBezTo>
                    <a:pt x="136261" y="606722"/>
                    <a:pt x="0" y="470661"/>
                    <a:pt x="0" y="303317"/>
                  </a:cubicBezTo>
                  <a:cubicBezTo>
                    <a:pt x="0" y="136061"/>
                    <a:pt x="136261" y="0"/>
                    <a:pt x="3037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" name="椭圆 37"/>
            <p:cNvSpPr/>
            <p:nvPr/>
          </p:nvSpPr>
          <p:spPr>
            <a:xfrm>
              <a:off x="4792281" y="3251364"/>
              <a:ext cx="468981" cy="293168"/>
            </a:xfrm>
            <a:custGeom>
              <a:avLst/>
              <a:gdLst>
                <a:gd name="connsiteX0" fmla="*/ 218748 w 607427"/>
                <a:gd name="connsiteY0" fmla="*/ 211767 h 379713"/>
                <a:gd name="connsiteX1" fmla="*/ 303678 w 607427"/>
                <a:gd name="connsiteY1" fmla="*/ 286283 h 379713"/>
                <a:gd name="connsiteX2" fmla="*/ 388608 w 607427"/>
                <a:gd name="connsiteY2" fmla="*/ 211767 h 379713"/>
                <a:gd name="connsiteX3" fmla="*/ 580118 w 607427"/>
                <a:gd name="connsiteY3" fmla="*/ 379713 h 379713"/>
                <a:gd name="connsiteX4" fmla="*/ 27238 w 607427"/>
                <a:gd name="connsiteY4" fmla="*/ 379713 h 379713"/>
                <a:gd name="connsiteX5" fmla="*/ 607427 w 607427"/>
                <a:gd name="connsiteY5" fmla="*/ 19970 h 379713"/>
                <a:gd name="connsiteX6" fmla="*/ 607427 w 607427"/>
                <a:gd name="connsiteY6" fmla="*/ 359531 h 379713"/>
                <a:gd name="connsiteX7" fmla="*/ 413725 w 607427"/>
                <a:gd name="connsiteY7" fmla="*/ 189751 h 379713"/>
                <a:gd name="connsiteX8" fmla="*/ 0 w 607427"/>
                <a:gd name="connsiteY8" fmla="*/ 19970 h 379713"/>
                <a:gd name="connsiteX9" fmla="*/ 193561 w 607427"/>
                <a:gd name="connsiteY9" fmla="*/ 189751 h 379713"/>
                <a:gd name="connsiteX10" fmla="*/ 0 w 607427"/>
                <a:gd name="connsiteY10" fmla="*/ 359531 h 379713"/>
                <a:gd name="connsiteX11" fmla="*/ 27379 w 607427"/>
                <a:gd name="connsiteY11" fmla="*/ 0 h 379713"/>
                <a:gd name="connsiteX12" fmla="*/ 579906 w 607427"/>
                <a:gd name="connsiteY12" fmla="*/ 0 h 379713"/>
                <a:gd name="connsiteX13" fmla="*/ 303694 w 607427"/>
                <a:gd name="connsiteY13" fmla="*/ 242251 h 379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7427" h="379713">
                  <a:moveTo>
                    <a:pt x="218748" y="211767"/>
                  </a:moveTo>
                  <a:lnTo>
                    <a:pt x="303678" y="286283"/>
                  </a:lnTo>
                  <a:lnTo>
                    <a:pt x="388608" y="211767"/>
                  </a:lnTo>
                  <a:lnTo>
                    <a:pt x="580118" y="379713"/>
                  </a:lnTo>
                  <a:lnTo>
                    <a:pt x="27238" y="379713"/>
                  </a:lnTo>
                  <a:close/>
                  <a:moveTo>
                    <a:pt x="607427" y="19970"/>
                  </a:moveTo>
                  <a:lnTo>
                    <a:pt x="607427" y="359531"/>
                  </a:lnTo>
                  <a:lnTo>
                    <a:pt x="413725" y="189751"/>
                  </a:lnTo>
                  <a:close/>
                  <a:moveTo>
                    <a:pt x="0" y="19970"/>
                  </a:moveTo>
                  <a:lnTo>
                    <a:pt x="193561" y="189751"/>
                  </a:lnTo>
                  <a:lnTo>
                    <a:pt x="0" y="359531"/>
                  </a:lnTo>
                  <a:close/>
                  <a:moveTo>
                    <a:pt x="27379" y="0"/>
                  </a:moveTo>
                  <a:lnTo>
                    <a:pt x="579906" y="0"/>
                  </a:lnTo>
                  <a:lnTo>
                    <a:pt x="303694" y="2422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" name="椭圆 38"/>
            <p:cNvSpPr/>
            <p:nvPr/>
          </p:nvSpPr>
          <p:spPr>
            <a:xfrm>
              <a:off x="7014303" y="3198259"/>
              <a:ext cx="468981" cy="399377"/>
            </a:xfrm>
            <a:custGeom>
              <a:avLst/>
              <a:gdLst>
                <a:gd name="connsiteX0" fmla="*/ 303714 w 607639"/>
                <a:gd name="connsiteY0" fmla="*/ 173520 h 517456"/>
                <a:gd name="connsiteX1" fmla="*/ 337586 w 607639"/>
                <a:gd name="connsiteY1" fmla="*/ 207321 h 517456"/>
                <a:gd name="connsiteX2" fmla="*/ 303714 w 607639"/>
                <a:gd name="connsiteY2" fmla="*/ 241122 h 517456"/>
                <a:gd name="connsiteX3" fmla="*/ 269842 w 607639"/>
                <a:gd name="connsiteY3" fmla="*/ 207321 h 517456"/>
                <a:gd name="connsiteX4" fmla="*/ 303714 w 607639"/>
                <a:gd name="connsiteY4" fmla="*/ 173520 h 517456"/>
                <a:gd name="connsiteX5" fmla="*/ 303758 w 607639"/>
                <a:gd name="connsiteY5" fmla="*/ 139994 h 517456"/>
                <a:gd name="connsiteX6" fmla="*/ 236373 w 607639"/>
                <a:gd name="connsiteY6" fmla="*/ 207277 h 517456"/>
                <a:gd name="connsiteX7" fmla="*/ 303758 w 607639"/>
                <a:gd name="connsiteY7" fmla="*/ 274559 h 517456"/>
                <a:gd name="connsiteX8" fmla="*/ 371054 w 607639"/>
                <a:gd name="connsiteY8" fmla="*/ 207277 h 517456"/>
                <a:gd name="connsiteX9" fmla="*/ 303758 w 607639"/>
                <a:gd name="connsiteY9" fmla="*/ 139994 h 517456"/>
                <a:gd name="connsiteX10" fmla="*/ 282839 w 607639"/>
                <a:gd name="connsiteY10" fmla="*/ 68801 h 517456"/>
                <a:gd name="connsiteX11" fmla="*/ 303669 w 607639"/>
                <a:gd name="connsiteY11" fmla="*/ 68801 h 517456"/>
                <a:gd name="connsiteX12" fmla="*/ 303847 w 607639"/>
                <a:gd name="connsiteY12" fmla="*/ 68801 h 517456"/>
                <a:gd name="connsiteX13" fmla="*/ 324588 w 607639"/>
                <a:gd name="connsiteY13" fmla="*/ 68801 h 517456"/>
                <a:gd name="connsiteX14" fmla="*/ 327703 w 607639"/>
                <a:gd name="connsiteY14" fmla="*/ 99465 h 517456"/>
                <a:gd name="connsiteX15" fmla="*/ 363221 w 607639"/>
                <a:gd name="connsiteY15" fmla="*/ 114219 h 517456"/>
                <a:gd name="connsiteX16" fmla="*/ 387166 w 607639"/>
                <a:gd name="connsiteY16" fmla="*/ 94665 h 517456"/>
                <a:gd name="connsiteX17" fmla="*/ 416541 w 607639"/>
                <a:gd name="connsiteY17" fmla="*/ 124085 h 517456"/>
                <a:gd name="connsiteX18" fmla="*/ 396958 w 607639"/>
                <a:gd name="connsiteY18" fmla="*/ 147993 h 517456"/>
                <a:gd name="connsiteX19" fmla="*/ 411645 w 607639"/>
                <a:gd name="connsiteY19" fmla="*/ 183457 h 517456"/>
                <a:gd name="connsiteX20" fmla="*/ 442445 w 607639"/>
                <a:gd name="connsiteY20" fmla="*/ 186479 h 517456"/>
                <a:gd name="connsiteX21" fmla="*/ 442445 w 607639"/>
                <a:gd name="connsiteY21" fmla="*/ 228075 h 517456"/>
                <a:gd name="connsiteX22" fmla="*/ 411645 w 607639"/>
                <a:gd name="connsiteY22" fmla="*/ 231185 h 517456"/>
                <a:gd name="connsiteX23" fmla="*/ 396958 w 607639"/>
                <a:gd name="connsiteY23" fmla="*/ 266649 h 517456"/>
                <a:gd name="connsiteX24" fmla="*/ 416541 w 607639"/>
                <a:gd name="connsiteY24" fmla="*/ 290558 h 517456"/>
                <a:gd name="connsiteX25" fmla="*/ 387166 w 607639"/>
                <a:gd name="connsiteY25" fmla="*/ 319977 h 517456"/>
                <a:gd name="connsiteX26" fmla="*/ 363221 w 607639"/>
                <a:gd name="connsiteY26" fmla="*/ 300423 h 517456"/>
                <a:gd name="connsiteX27" fmla="*/ 327703 w 607639"/>
                <a:gd name="connsiteY27" fmla="*/ 315177 h 517456"/>
                <a:gd name="connsiteX28" fmla="*/ 324588 w 607639"/>
                <a:gd name="connsiteY28" fmla="*/ 345841 h 517456"/>
                <a:gd name="connsiteX29" fmla="*/ 303847 w 607639"/>
                <a:gd name="connsiteY29" fmla="*/ 345841 h 517456"/>
                <a:gd name="connsiteX30" fmla="*/ 303669 w 607639"/>
                <a:gd name="connsiteY30" fmla="*/ 345841 h 517456"/>
                <a:gd name="connsiteX31" fmla="*/ 282839 w 607639"/>
                <a:gd name="connsiteY31" fmla="*/ 345841 h 517456"/>
                <a:gd name="connsiteX32" fmla="*/ 279813 w 607639"/>
                <a:gd name="connsiteY32" fmla="*/ 315177 h 517456"/>
                <a:gd name="connsiteX33" fmla="*/ 244295 w 607639"/>
                <a:gd name="connsiteY33" fmla="*/ 300423 h 517456"/>
                <a:gd name="connsiteX34" fmla="*/ 220350 w 607639"/>
                <a:gd name="connsiteY34" fmla="*/ 319977 h 517456"/>
                <a:gd name="connsiteX35" fmla="*/ 190886 w 607639"/>
                <a:gd name="connsiteY35" fmla="*/ 290558 h 517456"/>
                <a:gd name="connsiteX36" fmla="*/ 210558 w 607639"/>
                <a:gd name="connsiteY36" fmla="*/ 266649 h 517456"/>
                <a:gd name="connsiteX37" fmla="*/ 195782 w 607639"/>
                <a:gd name="connsiteY37" fmla="*/ 231185 h 517456"/>
                <a:gd name="connsiteX38" fmla="*/ 164982 w 607639"/>
                <a:gd name="connsiteY38" fmla="*/ 228075 h 517456"/>
                <a:gd name="connsiteX39" fmla="*/ 164982 w 607639"/>
                <a:gd name="connsiteY39" fmla="*/ 186568 h 517456"/>
                <a:gd name="connsiteX40" fmla="*/ 195782 w 607639"/>
                <a:gd name="connsiteY40" fmla="*/ 183457 h 517456"/>
                <a:gd name="connsiteX41" fmla="*/ 210558 w 607639"/>
                <a:gd name="connsiteY41" fmla="*/ 147993 h 517456"/>
                <a:gd name="connsiteX42" fmla="*/ 190886 w 607639"/>
                <a:gd name="connsiteY42" fmla="*/ 124085 h 517456"/>
                <a:gd name="connsiteX43" fmla="*/ 220350 w 607639"/>
                <a:gd name="connsiteY43" fmla="*/ 94665 h 517456"/>
                <a:gd name="connsiteX44" fmla="*/ 244295 w 607639"/>
                <a:gd name="connsiteY44" fmla="*/ 114219 h 517456"/>
                <a:gd name="connsiteX45" fmla="*/ 279813 w 607639"/>
                <a:gd name="connsiteY45" fmla="*/ 99465 h 517456"/>
                <a:gd name="connsiteX46" fmla="*/ 38005 w 607639"/>
                <a:gd name="connsiteY46" fmla="*/ 37951 h 517456"/>
                <a:gd name="connsiteX47" fmla="*/ 38005 w 607639"/>
                <a:gd name="connsiteY47" fmla="*/ 376049 h 517456"/>
                <a:gd name="connsiteX48" fmla="*/ 569634 w 607639"/>
                <a:gd name="connsiteY48" fmla="*/ 376049 h 517456"/>
                <a:gd name="connsiteX49" fmla="*/ 569634 w 607639"/>
                <a:gd name="connsiteY49" fmla="*/ 37951 h 517456"/>
                <a:gd name="connsiteX50" fmla="*/ 28482 w 607639"/>
                <a:gd name="connsiteY50" fmla="*/ 0 h 517456"/>
                <a:gd name="connsiteX51" fmla="*/ 579157 w 607639"/>
                <a:gd name="connsiteY51" fmla="*/ 0 h 517456"/>
                <a:gd name="connsiteX52" fmla="*/ 607639 w 607639"/>
                <a:gd name="connsiteY52" fmla="*/ 28441 h 517456"/>
                <a:gd name="connsiteX53" fmla="*/ 607639 w 607639"/>
                <a:gd name="connsiteY53" fmla="*/ 385559 h 517456"/>
                <a:gd name="connsiteX54" fmla="*/ 579157 w 607639"/>
                <a:gd name="connsiteY54" fmla="*/ 414000 h 517456"/>
                <a:gd name="connsiteX55" fmla="*/ 351304 w 607639"/>
                <a:gd name="connsiteY55" fmla="*/ 414000 h 517456"/>
                <a:gd name="connsiteX56" fmla="*/ 351304 w 607639"/>
                <a:gd name="connsiteY56" fmla="*/ 479593 h 517456"/>
                <a:gd name="connsiteX57" fmla="*/ 437906 w 607639"/>
                <a:gd name="connsiteY57" fmla="*/ 479593 h 517456"/>
                <a:gd name="connsiteX58" fmla="*/ 437906 w 607639"/>
                <a:gd name="connsiteY58" fmla="*/ 517456 h 517456"/>
                <a:gd name="connsiteX59" fmla="*/ 169733 w 607639"/>
                <a:gd name="connsiteY59" fmla="*/ 517456 h 517456"/>
                <a:gd name="connsiteX60" fmla="*/ 169733 w 607639"/>
                <a:gd name="connsiteY60" fmla="*/ 479593 h 517456"/>
                <a:gd name="connsiteX61" fmla="*/ 256335 w 607639"/>
                <a:gd name="connsiteY61" fmla="*/ 479593 h 517456"/>
                <a:gd name="connsiteX62" fmla="*/ 256335 w 607639"/>
                <a:gd name="connsiteY62" fmla="*/ 414000 h 517456"/>
                <a:gd name="connsiteX63" fmla="*/ 28482 w 607639"/>
                <a:gd name="connsiteY63" fmla="*/ 414000 h 517456"/>
                <a:gd name="connsiteX64" fmla="*/ 0 w 607639"/>
                <a:gd name="connsiteY64" fmla="*/ 385559 h 517456"/>
                <a:gd name="connsiteX65" fmla="*/ 0 w 607639"/>
                <a:gd name="connsiteY65" fmla="*/ 28441 h 517456"/>
                <a:gd name="connsiteX66" fmla="*/ 28482 w 607639"/>
                <a:gd name="connsiteY66" fmla="*/ 0 h 517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607639" h="517456">
                  <a:moveTo>
                    <a:pt x="303714" y="173520"/>
                  </a:moveTo>
                  <a:cubicBezTo>
                    <a:pt x="322421" y="173520"/>
                    <a:pt x="337586" y="188653"/>
                    <a:pt x="337586" y="207321"/>
                  </a:cubicBezTo>
                  <a:cubicBezTo>
                    <a:pt x="337586" y="225989"/>
                    <a:pt x="322421" y="241122"/>
                    <a:pt x="303714" y="241122"/>
                  </a:cubicBezTo>
                  <a:cubicBezTo>
                    <a:pt x="285007" y="241122"/>
                    <a:pt x="269842" y="225989"/>
                    <a:pt x="269842" y="207321"/>
                  </a:cubicBezTo>
                  <a:cubicBezTo>
                    <a:pt x="269842" y="188653"/>
                    <a:pt x="285007" y="173520"/>
                    <a:pt x="303714" y="173520"/>
                  </a:cubicBezTo>
                  <a:close/>
                  <a:moveTo>
                    <a:pt x="303758" y="139994"/>
                  </a:moveTo>
                  <a:cubicBezTo>
                    <a:pt x="266549" y="139994"/>
                    <a:pt x="236373" y="170125"/>
                    <a:pt x="236373" y="207277"/>
                  </a:cubicBezTo>
                  <a:cubicBezTo>
                    <a:pt x="236373" y="244517"/>
                    <a:pt x="266549" y="274559"/>
                    <a:pt x="303758" y="274559"/>
                  </a:cubicBezTo>
                  <a:cubicBezTo>
                    <a:pt x="340967" y="274559"/>
                    <a:pt x="371054" y="244517"/>
                    <a:pt x="371054" y="207277"/>
                  </a:cubicBezTo>
                  <a:cubicBezTo>
                    <a:pt x="371054" y="170125"/>
                    <a:pt x="340967" y="139994"/>
                    <a:pt x="303758" y="139994"/>
                  </a:cubicBezTo>
                  <a:close/>
                  <a:moveTo>
                    <a:pt x="282839" y="68801"/>
                  </a:moveTo>
                  <a:lnTo>
                    <a:pt x="303669" y="68801"/>
                  </a:lnTo>
                  <a:lnTo>
                    <a:pt x="303847" y="68801"/>
                  </a:lnTo>
                  <a:lnTo>
                    <a:pt x="324588" y="68801"/>
                  </a:lnTo>
                  <a:lnTo>
                    <a:pt x="327703" y="99465"/>
                  </a:lnTo>
                  <a:cubicBezTo>
                    <a:pt x="340522" y="102309"/>
                    <a:pt x="352450" y="107375"/>
                    <a:pt x="363221" y="114219"/>
                  </a:cubicBezTo>
                  <a:lnTo>
                    <a:pt x="387166" y="94665"/>
                  </a:lnTo>
                  <a:lnTo>
                    <a:pt x="416541" y="124085"/>
                  </a:lnTo>
                  <a:lnTo>
                    <a:pt x="396958" y="147993"/>
                  </a:lnTo>
                  <a:cubicBezTo>
                    <a:pt x="403812" y="158748"/>
                    <a:pt x="408797" y="170658"/>
                    <a:pt x="411645" y="183457"/>
                  </a:cubicBezTo>
                  <a:lnTo>
                    <a:pt x="442445" y="186479"/>
                  </a:lnTo>
                  <a:lnTo>
                    <a:pt x="442445" y="228075"/>
                  </a:lnTo>
                  <a:lnTo>
                    <a:pt x="411645" y="231185"/>
                  </a:lnTo>
                  <a:cubicBezTo>
                    <a:pt x="408886" y="243984"/>
                    <a:pt x="403812" y="255894"/>
                    <a:pt x="396958" y="266649"/>
                  </a:cubicBezTo>
                  <a:lnTo>
                    <a:pt x="416541" y="290558"/>
                  </a:lnTo>
                  <a:lnTo>
                    <a:pt x="387166" y="319977"/>
                  </a:lnTo>
                  <a:lnTo>
                    <a:pt x="363221" y="300423"/>
                  </a:lnTo>
                  <a:cubicBezTo>
                    <a:pt x="352450" y="307267"/>
                    <a:pt x="340522" y="312333"/>
                    <a:pt x="327703" y="315177"/>
                  </a:cubicBezTo>
                  <a:lnTo>
                    <a:pt x="324588" y="345841"/>
                  </a:lnTo>
                  <a:lnTo>
                    <a:pt x="303847" y="345841"/>
                  </a:lnTo>
                  <a:lnTo>
                    <a:pt x="303669" y="345841"/>
                  </a:lnTo>
                  <a:lnTo>
                    <a:pt x="282839" y="345841"/>
                  </a:lnTo>
                  <a:lnTo>
                    <a:pt x="279813" y="315177"/>
                  </a:lnTo>
                  <a:cubicBezTo>
                    <a:pt x="266994" y="312333"/>
                    <a:pt x="254977" y="307267"/>
                    <a:pt x="244295" y="300423"/>
                  </a:cubicBezTo>
                  <a:lnTo>
                    <a:pt x="220350" y="319977"/>
                  </a:lnTo>
                  <a:lnTo>
                    <a:pt x="190886" y="290558"/>
                  </a:lnTo>
                  <a:lnTo>
                    <a:pt x="210558" y="266649"/>
                  </a:lnTo>
                  <a:cubicBezTo>
                    <a:pt x="203704" y="255894"/>
                    <a:pt x="198630" y="243984"/>
                    <a:pt x="195782" y="231185"/>
                  </a:cubicBezTo>
                  <a:lnTo>
                    <a:pt x="164982" y="228075"/>
                  </a:lnTo>
                  <a:lnTo>
                    <a:pt x="164982" y="186568"/>
                  </a:lnTo>
                  <a:lnTo>
                    <a:pt x="195782" y="183457"/>
                  </a:lnTo>
                  <a:cubicBezTo>
                    <a:pt x="198630" y="170658"/>
                    <a:pt x="203704" y="158748"/>
                    <a:pt x="210558" y="147993"/>
                  </a:cubicBezTo>
                  <a:lnTo>
                    <a:pt x="190886" y="124085"/>
                  </a:lnTo>
                  <a:lnTo>
                    <a:pt x="220350" y="94665"/>
                  </a:lnTo>
                  <a:lnTo>
                    <a:pt x="244295" y="114219"/>
                  </a:lnTo>
                  <a:cubicBezTo>
                    <a:pt x="254977" y="107375"/>
                    <a:pt x="266905" y="102309"/>
                    <a:pt x="279813" y="99465"/>
                  </a:cubicBezTo>
                  <a:close/>
                  <a:moveTo>
                    <a:pt x="38005" y="37951"/>
                  </a:moveTo>
                  <a:lnTo>
                    <a:pt x="38005" y="376049"/>
                  </a:lnTo>
                  <a:lnTo>
                    <a:pt x="569634" y="376049"/>
                  </a:lnTo>
                  <a:lnTo>
                    <a:pt x="569634" y="37951"/>
                  </a:lnTo>
                  <a:close/>
                  <a:moveTo>
                    <a:pt x="28482" y="0"/>
                  </a:moveTo>
                  <a:lnTo>
                    <a:pt x="579157" y="0"/>
                  </a:lnTo>
                  <a:cubicBezTo>
                    <a:pt x="594822" y="0"/>
                    <a:pt x="607639" y="12799"/>
                    <a:pt x="607639" y="28441"/>
                  </a:cubicBezTo>
                  <a:lnTo>
                    <a:pt x="607639" y="385559"/>
                  </a:lnTo>
                  <a:cubicBezTo>
                    <a:pt x="607639" y="401202"/>
                    <a:pt x="594822" y="414000"/>
                    <a:pt x="579157" y="414000"/>
                  </a:cubicBezTo>
                  <a:lnTo>
                    <a:pt x="351304" y="414000"/>
                  </a:lnTo>
                  <a:lnTo>
                    <a:pt x="351304" y="479593"/>
                  </a:lnTo>
                  <a:lnTo>
                    <a:pt x="437906" y="479593"/>
                  </a:lnTo>
                  <a:lnTo>
                    <a:pt x="437906" y="517456"/>
                  </a:lnTo>
                  <a:lnTo>
                    <a:pt x="169733" y="517456"/>
                  </a:lnTo>
                  <a:lnTo>
                    <a:pt x="169733" y="479593"/>
                  </a:lnTo>
                  <a:lnTo>
                    <a:pt x="256335" y="479593"/>
                  </a:lnTo>
                  <a:lnTo>
                    <a:pt x="256335" y="414000"/>
                  </a:lnTo>
                  <a:lnTo>
                    <a:pt x="28482" y="414000"/>
                  </a:lnTo>
                  <a:cubicBezTo>
                    <a:pt x="12817" y="414000"/>
                    <a:pt x="0" y="401202"/>
                    <a:pt x="0" y="385559"/>
                  </a:cubicBezTo>
                  <a:lnTo>
                    <a:pt x="0" y="28441"/>
                  </a:lnTo>
                  <a:cubicBezTo>
                    <a:pt x="0" y="12799"/>
                    <a:pt x="12817" y="0"/>
                    <a:pt x="284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" name="椭圆 39"/>
            <p:cNvSpPr/>
            <p:nvPr/>
          </p:nvSpPr>
          <p:spPr>
            <a:xfrm>
              <a:off x="6605017" y="4528725"/>
              <a:ext cx="468982" cy="464440"/>
            </a:xfrm>
            <a:custGeom>
              <a:avLst/>
              <a:gdLst>
                <a:gd name="connsiteX0" fmla="*/ 251451 w 608736"/>
                <a:gd name="connsiteY0" fmla="*/ 247191 h 602841"/>
                <a:gd name="connsiteX1" fmla="*/ 262137 w 608736"/>
                <a:gd name="connsiteY1" fmla="*/ 250055 h 602841"/>
                <a:gd name="connsiteX2" fmla="*/ 323645 w 608736"/>
                <a:gd name="connsiteY2" fmla="*/ 285209 h 602841"/>
                <a:gd name="connsiteX3" fmla="*/ 359872 w 608736"/>
                <a:gd name="connsiteY3" fmla="*/ 350307 h 602841"/>
                <a:gd name="connsiteX4" fmla="*/ 363521 w 608736"/>
                <a:gd name="connsiteY4" fmla="*/ 365670 h 602841"/>
                <a:gd name="connsiteX5" fmla="*/ 347753 w 608736"/>
                <a:gd name="connsiteY5" fmla="*/ 364108 h 602841"/>
                <a:gd name="connsiteX6" fmla="*/ 342801 w 608736"/>
                <a:gd name="connsiteY6" fmla="*/ 363587 h 602841"/>
                <a:gd name="connsiteX7" fmla="*/ 326121 w 608736"/>
                <a:gd name="connsiteY7" fmla="*/ 362676 h 602841"/>
                <a:gd name="connsiteX8" fmla="*/ 323776 w 608736"/>
                <a:gd name="connsiteY8" fmla="*/ 354734 h 602841"/>
                <a:gd name="connsiteX9" fmla="*/ 298104 w 608736"/>
                <a:gd name="connsiteY9" fmla="*/ 310727 h 602841"/>
                <a:gd name="connsiteX10" fmla="*/ 251842 w 608736"/>
                <a:gd name="connsiteY10" fmla="*/ 284558 h 602841"/>
                <a:gd name="connsiteX11" fmla="*/ 238550 w 608736"/>
                <a:gd name="connsiteY11" fmla="*/ 281042 h 602841"/>
                <a:gd name="connsiteX12" fmla="*/ 244284 w 608736"/>
                <a:gd name="connsiteY12" fmla="*/ 268674 h 602841"/>
                <a:gd name="connsiteX13" fmla="*/ 248324 w 608736"/>
                <a:gd name="connsiteY13" fmla="*/ 257737 h 602841"/>
                <a:gd name="connsiteX14" fmla="*/ 246454 w 608736"/>
                <a:gd name="connsiteY14" fmla="*/ 168722 h 602841"/>
                <a:gd name="connsiteX15" fmla="*/ 261971 w 608736"/>
                <a:gd name="connsiteY15" fmla="*/ 171325 h 602841"/>
                <a:gd name="connsiteX16" fmla="*/ 378414 w 608736"/>
                <a:gd name="connsiteY16" fmla="*/ 230549 h 602841"/>
                <a:gd name="connsiteX17" fmla="*/ 439699 w 608736"/>
                <a:gd name="connsiteY17" fmla="*/ 360970 h 602841"/>
                <a:gd name="connsiteX18" fmla="*/ 441003 w 608736"/>
                <a:gd name="connsiteY18" fmla="*/ 373856 h 602841"/>
                <a:gd name="connsiteX19" fmla="*/ 425225 w 608736"/>
                <a:gd name="connsiteY19" fmla="*/ 373335 h 602841"/>
                <a:gd name="connsiteX20" fmla="*/ 417923 w 608736"/>
                <a:gd name="connsiteY20" fmla="*/ 373075 h 602841"/>
                <a:gd name="connsiteX21" fmla="*/ 404753 w 608736"/>
                <a:gd name="connsiteY21" fmla="*/ 371253 h 602841"/>
                <a:gd name="connsiteX22" fmla="*/ 403841 w 608736"/>
                <a:gd name="connsiteY22" fmla="*/ 362532 h 602841"/>
                <a:gd name="connsiteX23" fmla="*/ 352856 w 608736"/>
                <a:gd name="connsiteY23" fmla="*/ 256060 h 602841"/>
                <a:gd name="connsiteX24" fmla="*/ 260015 w 608736"/>
                <a:gd name="connsiteY24" fmla="*/ 207640 h 602841"/>
                <a:gd name="connsiteX25" fmla="*/ 251800 w 608736"/>
                <a:gd name="connsiteY25" fmla="*/ 206078 h 602841"/>
                <a:gd name="connsiteX26" fmla="*/ 250757 w 608736"/>
                <a:gd name="connsiteY26" fmla="*/ 197878 h 602841"/>
                <a:gd name="connsiteX27" fmla="*/ 248932 w 608736"/>
                <a:gd name="connsiteY27" fmla="*/ 184211 h 602841"/>
                <a:gd name="connsiteX28" fmla="*/ 73371 w 608736"/>
                <a:gd name="connsiteY28" fmla="*/ 111141 h 602841"/>
                <a:gd name="connsiteX29" fmla="*/ 97098 w 608736"/>
                <a:gd name="connsiteY29" fmla="*/ 120514 h 602841"/>
                <a:gd name="connsiteX30" fmla="*/ 175057 w 608736"/>
                <a:gd name="connsiteY30" fmla="*/ 198363 h 602841"/>
                <a:gd name="connsiteX31" fmla="*/ 174014 w 608736"/>
                <a:gd name="connsiteY31" fmla="*/ 247963 h 602841"/>
                <a:gd name="connsiteX32" fmla="*/ 131906 w 608736"/>
                <a:gd name="connsiteY32" fmla="*/ 290142 h 602841"/>
                <a:gd name="connsiteX33" fmla="*/ 138033 w 608736"/>
                <a:gd name="connsiteY33" fmla="*/ 301208 h 602841"/>
                <a:gd name="connsiteX34" fmla="*/ 207388 w 608736"/>
                <a:gd name="connsiteY34" fmla="*/ 396892 h 602841"/>
                <a:gd name="connsiteX35" fmla="*/ 302947 w 608736"/>
                <a:gd name="connsiteY35" fmla="*/ 466019 h 602841"/>
                <a:gd name="connsiteX36" fmla="*/ 314419 w 608736"/>
                <a:gd name="connsiteY36" fmla="*/ 472268 h 602841"/>
                <a:gd name="connsiteX37" fmla="*/ 356528 w 608736"/>
                <a:gd name="connsiteY37" fmla="*/ 430219 h 602841"/>
                <a:gd name="connsiteX38" fmla="*/ 382340 w 608736"/>
                <a:gd name="connsiteY38" fmla="*/ 419804 h 602841"/>
                <a:gd name="connsiteX39" fmla="*/ 406198 w 608736"/>
                <a:gd name="connsiteY39" fmla="*/ 429177 h 602841"/>
                <a:gd name="connsiteX40" fmla="*/ 484157 w 608736"/>
                <a:gd name="connsiteY40" fmla="*/ 507027 h 602841"/>
                <a:gd name="connsiteX41" fmla="*/ 483114 w 608736"/>
                <a:gd name="connsiteY41" fmla="*/ 556496 h 602841"/>
                <a:gd name="connsiteX42" fmla="*/ 465123 w 608736"/>
                <a:gd name="connsiteY42" fmla="*/ 574071 h 602841"/>
                <a:gd name="connsiteX43" fmla="*/ 460821 w 608736"/>
                <a:gd name="connsiteY43" fmla="*/ 577586 h 602841"/>
                <a:gd name="connsiteX44" fmla="*/ 430446 w 608736"/>
                <a:gd name="connsiteY44" fmla="*/ 594770 h 602841"/>
                <a:gd name="connsiteX45" fmla="*/ 399288 w 608736"/>
                <a:gd name="connsiteY45" fmla="*/ 602581 h 602841"/>
                <a:gd name="connsiteX46" fmla="*/ 390554 w 608736"/>
                <a:gd name="connsiteY46" fmla="*/ 602841 h 602841"/>
                <a:gd name="connsiteX47" fmla="*/ 134513 w 608736"/>
                <a:gd name="connsiteY47" fmla="*/ 469664 h 602841"/>
                <a:gd name="connsiteX48" fmla="*/ 1539 w 608736"/>
                <a:gd name="connsiteY48" fmla="*/ 205263 h 602841"/>
                <a:gd name="connsiteX49" fmla="*/ 9231 w 608736"/>
                <a:gd name="connsiteY49" fmla="*/ 174410 h 602841"/>
                <a:gd name="connsiteX50" fmla="*/ 26569 w 608736"/>
                <a:gd name="connsiteY50" fmla="*/ 143817 h 602841"/>
                <a:gd name="connsiteX51" fmla="*/ 28395 w 608736"/>
                <a:gd name="connsiteY51" fmla="*/ 140953 h 602841"/>
                <a:gd name="connsiteX52" fmla="*/ 47558 w 608736"/>
                <a:gd name="connsiteY52" fmla="*/ 121686 h 602841"/>
                <a:gd name="connsiteX53" fmla="*/ 73371 w 608736"/>
                <a:gd name="connsiteY53" fmla="*/ 111141 h 602841"/>
                <a:gd name="connsiteX54" fmla="*/ 229800 w 608736"/>
                <a:gd name="connsiteY54" fmla="*/ 83832 h 602841"/>
                <a:gd name="connsiteX55" fmla="*/ 244010 w 608736"/>
                <a:gd name="connsiteY55" fmla="*/ 84743 h 602841"/>
                <a:gd name="connsiteX56" fmla="*/ 437738 w 608736"/>
                <a:gd name="connsiteY56" fmla="*/ 171303 h 602841"/>
                <a:gd name="connsiteX57" fmla="*/ 523781 w 608736"/>
                <a:gd name="connsiteY57" fmla="*/ 359001 h 602841"/>
                <a:gd name="connsiteX58" fmla="*/ 524693 w 608736"/>
                <a:gd name="connsiteY58" fmla="*/ 370195 h 602841"/>
                <a:gd name="connsiteX59" fmla="*/ 508788 w 608736"/>
                <a:gd name="connsiteY59" fmla="*/ 371496 h 602841"/>
                <a:gd name="connsiteX60" fmla="*/ 499793 w 608736"/>
                <a:gd name="connsiteY60" fmla="*/ 372147 h 602841"/>
                <a:gd name="connsiteX61" fmla="*/ 488581 w 608736"/>
                <a:gd name="connsiteY61" fmla="*/ 372798 h 602841"/>
                <a:gd name="connsiteX62" fmla="*/ 487799 w 608736"/>
                <a:gd name="connsiteY62" fmla="*/ 361734 h 602841"/>
                <a:gd name="connsiteX63" fmla="*/ 412316 w 608736"/>
                <a:gd name="connsiteY63" fmla="*/ 196685 h 602841"/>
                <a:gd name="connsiteX64" fmla="*/ 245053 w 608736"/>
                <a:gd name="connsiteY64" fmla="*/ 121059 h 602841"/>
                <a:gd name="connsiteX65" fmla="*/ 236449 w 608736"/>
                <a:gd name="connsiteY65" fmla="*/ 120408 h 602841"/>
                <a:gd name="connsiteX66" fmla="*/ 234754 w 608736"/>
                <a:gd name="connsiteY66" fmla="*/ 111948 h 602841"/>
                <a:gd name="connsiteX67" fmla="*/ 232147 w 608736"/>
                <a:gd name="connsiteY67" fmla="*/ 97890 h 602841"/>
                <a:gd name="connsiteX68" fmla="*/ 230344 w 608736"/>
                <a:gd name="connsiteY68" fmla="*/ 0 h 602841"/>
                <a:gd name="connsiteX69" fmla="*/ 241293 w 608736"/>
                <a:gd name="connsiteY69" fmla="*/ 521 h 602841"/>
                <a:gd name="connsiteX70" fmla="*/ 497291 w 608736"/>
                <a:gd name="connsiteY70" fmla="*/ 111947 h 602841"/>
                <a:gd name="connsiteX71" fmla="*/ 607824 w 608736"/>
                <a:gd name="connsiteY71" fmla="*/ 351069 h 602841"/>
                <a:gd name="connsiteX72" fmla="*/ 608736 w 608736"/>
                <a:gd name="connsiteY72" fmla="*/ 362394 h 602841"/>
                <a:gd name="connsiteX73" fmla="*/ 596223 w 608736"/>
                <a:gd name="connsiteY73" fmla="*/ 363305 h 602841"/>
                <a:gd name="connsiteX74" fmla="*/ 584362 w 608736"/>
                <a:gd name="connsiteY74" fmla="*/ 364347 h 602841"/>
                <a:gd name="connsiteX75" fmla="*/ 572761 w 608736"/>
                <a:gd name="connsiteY75" fmla="*/ 365388 h 602841"/>
                <a:gd name="connsiteX76" fmla="*/ 571849 w 608736"/>
                <a:gd name="connsiteY76" fmla="*/ 353933 h 602841"/>
                <a:gd name="connsiteX77" fmla="*/ 471744 w 608736"/>
                <a:gd name="connsiteY77" fmla="*/ 137460 h 602841"/>
                <a:gd name="connsiteX78" fmla="*/ 239860 w 608736"/>
                <a:gd name="connsiteY78" fmla="*/ 36578 h 602841"/>
                <a:gd name="connsiteX79" fmla="*/ 228389 w 608736"/>
                <a:gd name="connsiteY79" fmla="*/ 36187 h 602841"/>
                <a:gd name="connsiteX80" fmla="*/ 229041 w 608736"/>
                <a:gd name="connsiteY80" fmla="*/ 20176 h 602841"/>
                <a:gd name="connsiteX81" fmla="*/ 229562 w 608736"/>
                <a:gd name="connsiteY81" fmla="*/ 11065 h 602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608736" h="602841">
                  <a:moveTo>
                    <a:pt x="251451" y="247191"/>
                  </a:moveTo>
                  <a:lnTo>
                    <a:pt x="262137" y="250055"/>
                  </a:lnTo>
                  <a:cubicBezTo>
                    <a:pt x="285463" y="256175"/>
                    <a:pt x="306704" y="268283"/>
                    <a:pt x="323645" y="285209"/>
                  </a:cubicBezTo>
                  <a:cubicBezTo>
                    <a:pt x="341498" y="303045"/>
                    <a:pt x="354008" y="325569"/>
                    <a:pt x="359872" y="350307"/>
                  </a:cubicBezTo>
                  <a:lnTo>
                    <a:pt x="363521" y="365670"/>
                  </a:lnTo>
                  <a:lnTo>
                    <a:pt x="347753" y="364108"/>
                  </a:lnTo>
                  <a:cubicBezTo>
                    <a:pt x="346190" y="363978"/>
                    <a:pt x="344495" y="363847"/>
                    <a:pt x="342801" y="363587"/>
                  </a:cubicBezTo>
                  <a:lnTo>
                    <a:pt x="326121" y="362676"/>
                  </a:lnTo>
                  <a:lnTo>
                    <a:pt x="323776" y="354734"/>
                  </a:lnTo>
                  <a:cubicBezTo>
                    <a:pt x="319215" y="338068"/>
                    <a:pt x="310353" y="322835"/>
                    <a:pt x="298104" y="310727"/>
                  </a:cubicBezTo>
                  <a:cubicBezTo>
                    <a:pt x="285463" y="297968"/>
                    <a:pt x="269435" y="288984"/>
                    <a:pt x="251842" y="284558"/>
                  </a:cubicBezTo>
                  <a:lnTo>
                    <a:pt x="238550" y="281042"/>
                  </a:lnTo>
                  <a:lnTo>
                    <a:pt x="244284" y="268674"/>
                  </a:lnTo>
                  <a:cubicBezTo>
                    <a:pt x="245848" y="265419"/>
                    <a:pt x="247151" y="261643"/>
                    <a:pt x="248324" y="257737"/>
                  </a:cubicBezTo>
                  <a:close/>
                  <a:moveTo>
                    <a:pt x="246454" y="168722"/>
                  </a:moveTo>
                  <a:lnTo>
                    <a:pt x="261971" y="171325"/>
                  </a:lnTo>
                  <a:cubicBezTo>
                    <a:pt x="306566" y="178614"/>
                    <a:pt x="346858" y="199180"/>
                    <a:pt x="378414" y="230549"/>
                  </a:cubicBezTo>
                  <a:cubicBezTo>
                    <a:pt x="413620" y="265822"/>
                    <a:pt x="434744" y="310858"/>
                    <a:pt x="439699" y="360970"/>
                  </a:cubicBezTo>
                  <a:lnTo>
                    <a:pt x="441003" y="373856"/>
                  </a:lnTo>
                  <a:lnTo>
                    <a:pt x="425225" y="373335"/>
                  </a:lnTo>
                  <a:cubicBezTo>
                    <a:pt x="422096" y="373205"/>
                    <a:pt x="420010" y="373335"/>
                    <a:pt x="417923" y="373075"/>
                  </a:cubicBezTo>
                  <a:lnTo>
                    <a:pt x="404753" y="371253"/>
                  </a:lnTo>
                  <a:lnTo>
                    <a:pt x="403841" y="362532"/>
                  </a:lnTo>
                  <a:cubicBezTo>
                    <a:pt x="399407" y="321792"/>
                    <a:pt x="381674" y="284956"/>
                    <a:pt x="352856" y="256060"/>
                  </a:cubicBezTo>
                  <a:cubicBezTo>
                    <a:pt x="327690" y="231069"/>
                    <a:pt x="295613" y="214278"/>
                    <a:pt x="260015" y="207640"/>
                  </a:cubicBezTo>
                  <a:lnTo>
                    <a:pt x="251800" y="206078"/>
                  </a:lnTo>
                  <a:lnTo>
                    <a:pt x="250757" y="197878"/>
                  </a:lnTo>
                  <a:cubicBezTo>
                    <a:pt x="250236" y="193323"/>
                    <a:pt x="249714" y="188767"/>
                    <a:pt x="248932" y="184211"/>
                  </a:cubicBezTo>
                  <a:close/>
                  <a:moveTo>
                    <a:pt x="73371" y="111141"/>
                  </a:moveTo>
                  <a:cubicBezTo>
                    <a:pt x="82627" y="111141"/>
                    <a:pt x="91101" y="114526"/>
                    <a:pt x="97098" y="120514"/>
                  </a:cubicBezTo>
                  <a:lnTo>
                    <a:pt x="175057" y="198363"/>
                  </a:lnTo>
                  <a:cubicBezTo>
                    <a:pt x="188485" y="211772"/>
                    <a:pt x="187963" y="234034"/>
                    <a:pt x="174014" y="247963"/>
                  </a:cubicBezTo>
                  <a:lnTo>
                    <a:pt x="131906" y="290142"/>
                  </a:lnTo>
                  <a:lnTo>
                    <a:pt x="138033" y="301208"/>
                  </a:lnTo>
                  <a:cubicBezTo>
                    <a:pt x="151982" y="326333"/>
                    <a:pt x="171016" y="360701"/>
                    <a:pt x="207388" y="396892"/>
                  </a:cubicBezTo>
                  <a:cubicBezTo>
                    <a:pt x="243630" y="433083"/>
                    <a:pt x="277917" y="452090"/>
                    <a:pt x="302947" y="466019"/>
                  </a:cubicBezTo>
                  <a:lnTo>
                    <a:pt x="314419" y="472268"/>
                  </a:lnTo>
                  <a:lnTo>
                    <a:pt x="356528" y="430219"/>
                  </a:lnTo>
                  <a:cubicBezTo>
                    <a:pt x="363177" y="423580"/>
                    <a:pt x="372563" y="419804"/>
                    <a:pt x="382340" y="419804"/>
                  </a:cubicBezTo>
                  <a:cubicBezTo>
                    <a:pt x="391597" y="419804"/>
                    <a:pt x="400070" y="423059"/>
                    <a:pt x="406198" y="429177"/>
                  </a:cubicBezTo>
                  <a:lnTo>
                    <a:pt x="484157" y="507027"/>
                  </a:lnTo>
                  <a:cubicBezTo>
                    <a:pt x="497454" y="520435"/>
                    <a:pt x="497063" y="542566"/>
                    <a:pt x="483114" y="556496"/>
                  </a:cubicBezTo>
                  <a:lnTo>
                    <a:pt x="465123" y="574071"/>
                  </a:lnTo>
                  <a:lnTo>
                    <a:pt x="460821" y="577586"/>
                  </a:lnTo>
                  <a:cubicBezTo>
                    <a:pt x="451696" y="584616"/>
                    <a:pt x="441397" y="590474"/>
                    <a:pt x="430446" y="594770"/>
                  </a:cubicBezTo>
                  <a:cubicBezTo>
                    <a:pt x="420147" y="598675"/>
                    <a:pt x="409978" y="601279"/>
                    <a:pt x="399288" y="602581"/>
                  </a:cubicBezTo>
                  <a:cubicBezTo>
                    <a:pt x="398506" y="602581"/>
                    <a:pt x="395508" y="602841"/>
                    <a:pt x="390554" y="602841"/>
                  </a:cubicBezTo>
                  <a:cubicBezTo>
                    <a:pt x="361873" y="602841"/>
                    <a:pt x="258362" y="593338"/>
                    <a:pt x="134513" y="469664"/>
                  </a:cubicBezTo>
                  <a:cubicBezTo>
                    <a:pt x="29959" y="365258"/>
                    <a:pt x="-8499" y="288710"/>
                    <a:pt x="1539" y="205263"/>
                  </a:cubicBezTo>
                  <a:cubicBezTo>
                    <a:pt x="2712" y="195109"/>
                    <a:pt x="5189" y="185085"/>
                    <a:pt x="9231" y="174410"/>
                  </a:cubicBezTo>
                  <a:cubicBezTo>
                    <a:pt x="13663" y="163214"/>
                    <a:pt x="19399" y="152930"/>
                    <a:pt x="26569" y="143817"/>
                  </a:cubicBezTo>
                  <a:lnTo>
                    <a:pt x="28395" y="140953"/>
                  </a:lnTo>
                  <a:lnTo>
                    <a:pt x="47558" y="121686"/>
                  </a:lnTo>
                  <a:cubicBezTo>
                    <a:pt x="54207" y="115047"/>
                    <a:pt x="63594" y="111141"/>
                    <a:pt x="73371" y="111141"/>
                  </a:cubicBezTo>
                  <a:close/>
                  <a:moveTo>
                    <a:pt x="229800" y="83832"/>
                  </a:moveTo>
                  <a:lnTo>
                    <a:pt x="244010" y="84743"/>
                  </a:lnTo>
                  <a:cubicBezTo>
                    <a:pt x="317277" y="88908"/>
                    <a:pt x="386112" y="119627"/>
                    <a:pt x="437738" y="171303"/>
                  </a:cubicBezTo>
                  <a:cubicBezTo>
                    <a:pt x="487799" y="221156"/>
                    <a:pt x="518436" y="287931"/>
                    <a:pt x="523781" y="359001"/>
                  </a:cubicBezTo>
                  <a:lnTo>
                    <a:pt x="524693" y="370195"/>
                  </a:lnTo>
                  <a:lnTo>
                    <a:pt x="508788" y="371496"/>
                  </a:lnTo>
                  <a:cubicBezTo>
                    <a:pt x="505008" y="371887"/>
                    <a:pt x="502400" y="372017"/>
                    <a:pt x="499793" y="372147"/>
                  </a:cubicBezTo>
                  <a:lnTo>
                    <a:pt x="488581" y="372798"/>
                  </a:lnTo>
                  <a:lnTo>
                    <a:pt x="487799" y="361734"/>
                  </a:lnTo>
                  <a:cubicBezTo>
                    <a:pt x="482975" y="299125"/>
                    <a:pt x="456120" y="240551"/>
                    <a:pt x="412316" y="196685"/>
                  </a:cubicBezTo>
                  <a:cubicBezTo>
                    <a:pt x="367730" y="152169"/>
                    <a:pt x="308282" y="125355"/>
                    <a:pt x="245053" y="121059"/>
                  </a:cubicBezTo>
                  <a:lnTo>
                    <a:pt x="236449" y="120408"/>
                  </a:lnTo>
                  <a:lnTo>
                    <a:pt x="234754" y="111948"/>
                  </a:lnTo>
                  <a:cubicBezTo>
                    <a:pt x="233711" y="107132"/>
                    <a:pt x="232929" y="102446"/>
                    <a:pt x="232147" y="97890"/>
                  </a:cubicBezTo>
                  <a:close/>
                  <a:moveTo>
                    <a:pt x="230344" y="0"/>
                  </a:moveTo>
                  <a:lnTo>
                    <a:pt x="241293" y="521"/>
                  </a:lnTo>
                  <a:cubicBezTo>
                    <a:pt x="338009" y="4166"/>
                    <a:pt x="428990" y="43737"/>
                    <a:pt x="497291" y="111947"/>
                  </a:cubicBezTo>
                  <a:cubicBezTo>
                    <a:pt x="561291" y="175860"/>
                    <a:pt x="600524" y="260731"/>
                    <a:pt x="607824" y="351069"/>
                  </a:cubicBezTo>
                  <a:lnTo>
                    <a:pt x="608736" y="362394"/>
                  </a:lnTo>
                  <a:lnTo>
                    <a:pt x="596223" y="363305"/>
                  </a:lnTo>
                  <a:cubicBezTo>
                    <a:pt x="592182" y="363566"/>
                    <a:pt x="588272" y="363956"/>
                    <a:pt x="584362" y="364347"/>
                  </a:cubicBezTo>
                  <a:lnTo>
                    <a:pt x="572761" y="365388"/>
                  </a:lnTo>
                  <a:lnTo>
                    <a:pt x="571849" y="353933"/>
                  </a:lnTo>
                  <a:cubicBezTo>
                    <a:pt x="565201" y="272186"/>
                    <a:pt x="529617" y="195256"/>
                    <a:pt x="471744" y="137460"/>
                  </a:cubicBezTo>
                  <a:cubicBezTo>
                    <a:pt x="409830" y="75629"/>
                    <a:pt x="327452" y="39832"/>
                    <a:pt x="239860" y="36578"/>
                  </a:cubicBezTo>
                  <a:lnTo>
                    <a:pt x="228389" y="36187"/>
                  </a:lnTo>
                  <a:lnTo>
                    <a:pt x="229041" y="20176"/>
                  </a:lnTo>
                  <a:cubicBezTo>
                    <a:pt x="229171" y="17183"/>
                    <a:pt x="229302" y="14058"/>
                    <a:pt x="229562" y="110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" name="椭圆 40"/>
            <p:cNvSpPr/>
            <p:nvPr/>
          </p:nvSpPr>
          <p:spPr>
            <a:xfrm>
              <a:off x="5160408" y="4543637"/>
              <a:ext cx="468981" cy="434615"/>
            </a:xfrm>
            <a:custGeom>
              <a:avLst/>
              <a:gdLst>
                <a:gd name="T0" fmla="*/ 5404 w 6827"/>
                <a:gd name="T1" fmla="*/ 0 h 6336"/>
                <a:gd name="T2" fmla="*/ 1422 w 6827"/>
                <a:gd name="T3" fmla="*/ 0 h 6336"/>
                <a:gd name="T4" fmla="*/ 0 w 6827"/>
                <a:gd name="T5" fmla="*/ 1422 h 6336"/>
                <a:gd name="T6" fmla="*/ 0 w 6827"/>
                <a:gd name="T7" fmla="*/ 3698 h 6336"/>
                <a:gd name="T8" fmla="*/ 1422 w 6827"/>
                <a:gd name="T9" fmla="*/ 5120 h 6336"/>
                <a:gd name="T10" fmla="*/ 2276 w 6827"/>
                <a:gd name="T11" fmla="*/ 5120 h 6336"/>
                <a:gd name="T12" fmla="*/ 2560 w 6827"/>
                <a:gd name="T13" fmla="*/ 4836 h 6336"/>
                <a:gd name="T14" fmla="*/ 2276 w 6827"/>
                <a:gd name="T15" fmla="*/ 4551 h 6336"/>
                <a:gd name="T16" fmla="*/ 1422 w 6827"/>
                <a:gd name="T17" fmla="*/ 4551 h 6336"/>
                <a:gd name="T18" fmla="*/ 569 w 6827"/>
                <a:gd name="T19" fmla="*/ 3698 h 6336"/>
                <a:gd name="T20" fmla="*/ 569 w 6827"/>
                <a:gd name="T21" fmla="*/ 1422 h 6336"/>
                <a:gd name="T22" fmla="*/ 1422 w 6827"/>
                <a:gd name="T23" fmla="*/ 569 h 6336"/>
                <a:gd name="T24" fmla="*/ 5404 w 6827"/>
                <a:gd name="T25" fmla="*/ 569 h 6336"/>
                <a:gd name="T26" fmla="*/ 6258 w 6827"/>
                <a:gd name="T27" fmla="*/ 1422 h 6336"/>
                <a:gd name="T28" fmla="*/ 6258 w 6827"/>
                <a:gd name="T29" fmla="*/ 3698 h 6336"/>
                <a:gd name="T30" fmla="*/ 5404 w 6827"/>
                <a:gd name="T31" fmla="*/ 4551 h 6336"/>
                <a:gd name="T32" fmla="*/ 5404 w 6827"/>
                <a:gd name="T33" fmla="*/ 3698 h 6336"/>
                <a:gd name="T34" fmla="*/ 4962 w 6827"/>
                <a:gd name="T35" fmla="*/ 3461 h 6336"/>
                <a:gd name="T36" fmla="*/ 3256 w 6827"/>
                <a:gd name="T37" fmla="*/ 4599 h 6336"/>
                <a:gd name="T38" fmla="*/ 3256 w 6827"/>
                <a:gd name="T39" fmla="*/ 5072 h 6336"/>
                <a:gd name="T40" fmla="*/ 4962 w 6827"/>
                <a:gd name="T41" fmla="*/ 6210 h 6336"/>
                <a:gd name="T42" fmla="*/ 5404 w 6827"/>
                <a:gd name="T43" fmla="*/ 5974 h 6336"/>
                <a:gd name="T44" fmla="*/ 5404 w 6827"/>
                <a:gd name="T45" fmla="*/ 5120 h 6336"/>
                <a:gd name="T46" fmla="*/ 6827 w 6827"/>
                <a:gd name="T47" fmla="*/ 3698 h 6336"/>
                <a:gd name="T48" fmla="*/ 6827 w 6827"/>
                <a:gd name="T49" fmla="*/ 1422 h 6336"/>
                <a:gd name="T50" fmla="*/ 5404 w 6827"/>
                <a:gd name="T51" fmla="*/ 0 h 6336"/>
                <a:gd name="T52" fmla="*/ 4836 w 6827"/>
                <a:gd name="T53" fmla="*/ 5442 h 6336"/>
                <a:gd name="T54" fmla="*/ 3926 w 6827"/>
                <a:gd name="T55" fmla="*/ 4836 h 6336"/>
                <a:gd name="T56" fmla="*/ 4836 w 6827"/>
                <a:gd name="T57" fmla="*/ 4229 h 6336"/>
                <a:gd name="T58" fmla="*/ 4836 w 6827"/>
                <a:gd name="T59" fmla="*/ 5442 h 6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27" h="6336">
                  <a:moveTo>
                    <a:pt x="5404" y="0"/>
                  </a:moveTo>
                  <a:lnTo>
                    <a:pt x="1422" y="0"/>
                  </a:lnTo>
                  <a:cubicBezTo>
                    <a:pt x="637" y="0"/>
                    <a:pt x="0" y="637"/>
                    <a:pt x="0" y="1422"/>
                  </a:cubicBezTo>
                  <a:lnTo>
                    <a:pt x="0" y="3698"/>
                  </a:lnTo>
                  <a:cubicBezTo>
                    <a:pt x="0" y="4483"/>
                    <a:pt x="637" y="5120"/>
                    <a:pt x="1422" y="5120"/>
                  </a:cubicBezTo>
                  <a:lnTo>
                    <a:pt x="2276" y="5120"/>
                  </a:lnTo>
                  <a:cubicBezTo>
                    <a:pt x="2433" y="5120"/>
                    <a:pt x="2560" y="4993"/>
                    <a:pt x="2560" y="4836"/>
                  </a:cubicBezTo>
                  <a:cubicBezTo>
                    <a:pt x="2560" y="4679"/>
                    <a:pt x="2433" y="4551"/>
                    <a:pt x="2276" y="4551"/>
                  </a:cubicBezTo>
                  <a:lnTo>
                    <a:pt x="1422" y="4551"/>
                  </a:lnTo>
                  <a:cubicBezTo>
                    <a:pt x="951" y="4551"/>
                    <a:pt x="569" y="4169"/>
                    <a:pt x="569" y="3698"/>
                  </a:cubicBezTo>
                  <a:lnTo>
                    <a:pt x="569" y="1422"/>
                  </a:lnTo>
                  <a:cubicBezTo>
                    <a:pt x="569" y="951"/>
                    <a:pt x="951" y="569"/>
                    <a:pt x="1422" y="569"/>
                  </a:cubicBezTo>
                  <a:lnTo>
                    <a:pt x="5404" y="569"/>
                  </a:lnTo>
                  <a:cubicBezTo>
                    <a:pt x="5876" y="569"/>
                    <a:pt x="6258" y="951"/>
                    <a:pt x="6258" y="1422"/>
                  </a:cubicBezTo>
                  <a:lnTo>
                    <a:pt x="6258" y="3698"/>
                  </a:lnTo>
                  <a:cubicBezTo>
                    <a:pt x="6258" y="4169"/>
                    <a:pt x="5876" y="4551"/>
                    <a:pt x="5404" y="4551"/>
                  </a:cubicBezTo>
                  <a:lnTo>
                    <a:pt x="5404" y="3698"/>
                  </a:lnTo>
                  <a:cubicBezTo>
                    <a:pt x="5404" y="3471"/>
                    <a:pt x="5151" y="3335"/>
                    <a:pt x="4962" y="3461"/>
                  </a:cubicBezTo>
                  <a:lnTo>
                    <a:pt x="3256" y="4599"/>
                  </a:lnTo>
                  <a:cubicBezTo>
                    <a:pt x="3087" y="4712"/>
                    <a:pt x="3087" y="4960"/>
                    <a:pt x="3256" y="5072"/>
                  </a:cubicBezTo>
                  <a:lnTo>
                    <a:pt x="4962" y="6210"/>
                  </a:lnTo>
                  <a:cubicBezTo>
                    <a:pt x="5151" y="6336"/>
                    <a:pt x="5404" y="6201"/>
                    <a:pt x="5404" y="5974"/>
                  </a:cubicBezTo>
                  <a:lnTo>
                    <a:pt x="5404" y="5120"/>
                  </a:lnTo>
                  <a:cubicBezTo>
                    <a:pt x="6190" y="5120"/>
                    <a:pt x="6827" y="4483"/>
                    <a:pt x="6827" y="3698"/>
                  </a:cubicBezTo>
                  <a:lnTo>
                    <a:pt x="6827" y="1422"/>
                  </a:lnTo>
                  <a:cubicBezTo>
                    <a:pt x="6827" y="637"/>
                    <a:pt x="6190" y="0"/>
                    <a:pt x="5404" y="0"/>
                  </a:cubicBezTo>
                  <a:close/>
                  <a:moveTo>
                    <a:pt x="4836" y="5442"/>
                  </a:moveTo>
                  <a:lnTo>
                    <a:pt x="3926" y="4836"/>
                  </a:lnTo>
                  <a:lnTo>
                    <a:pt x="4836" y="4229"/>
                  </a:lnTo>
                  <a:lnTo>
                    <a:pt x="4836" y="54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349451" y="1851148"/>
            <a:ext cx="2351472" cy="1132618"/>
            <a:chOff x="3624780" y="2412339"/>
            <a:chExt cx="2351472" cy="1132618"/>
          </a:xfrm>
        </p:grpSpPr>
        <p:sp>
          <p:nvSpPr>
            <p:cNvPr id="43" name="文本框 42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8349451" y="4692908"/>
            <a:ext cx="2351472" cy="1132618"/>
            <a:chOff x="3624780" y="2412339"/>
            <a:chExt cx="2351472" cy="1132618"/>
          </a:xfrm>
        </p:grpSpPr>
        <p:sp>
          <p:nvSpPr>
            <p:cNvPr id="46" name="文本框 45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1530694" y="1851148"/>
            <a:ext cx="2351472" cy="1132618"/>
            <a:chOff x="3624780" y="2412339"/>
            <a:chExt cx="2351472" cy="1132618"/>
          </a:xfrm>
        </p:grpSpPr>
        <p:sp>
          <p:nvSpPr>
            <p:cNvPr id="49" name="文本框 48"/>
            <p:cNvSpPr txBox="1"/>
            <p:nvPr/>
          </p:nvSpPr>
          <p:spPr>
            <a:xfrm>
              <a:off x="3842471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1530694" y="4692908"/>
            <a:ext cx="2351472" cy="1132618"/>
            <a:chOff x="3624780" y="2412339"/>
            <a:chExt cx="2351472" cy="1132618"/>
          </a:xfrm>
        </p:grpSpPr>
        <p:sp>
          <p:nvSpPr>
            <p:cNvPr id="52" name="文本框 51"/>
            <p:cNvSpPr txBox="1"/>
            <p:nvPr/>
          </p:nvSpPr>
          <p:spPr>
            <a:xfrm>
              <a:off x="3842471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35" name="文本框 34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03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9703873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3" y="1"/>
            <a:ext cx="4969656" cy="3111499"/>
          </a:xfrm>
          <a:custGeom>
            <a:avLst/>
            <a:gdLst>
              <a:gd name="connsiteX0" fmla="*/ 0 w 5548059"/>
              <a:gd name="connsiteY0" fmla="*/ 0 h 3473637"/>
              <a:gd name="connsiteX1" fmla="*/ 5548059 w 5548059"/>
              <a:gd name="connsiteY1" fmla="*/ 0 h 3473637"/>
              <a:gd name="connsiteX2" fmla="*/ 4391805 w 5548059"/>
              <a:gd name="connsiteY2" fmla="*/ 723930 h 3473637"/>
              <a:gd name="connsiteX3" fmla="*/ 723930 w 5548059"/>
              <a:gd name="connsiteY3" fmla="*/ 723930 h 3473637"/>
              <a:gd name="connsiteX4" fmla="*/ 723930 w 5548059"/>
              <a:gd name="connsiteY4" fmla="*/ 3020385 h 3473637"/>
              <a:gd name="connsiteX5" fmla="*/ 0 w 5548059"/>
              <a:gd name="connsiteY5" fmla="*/ 3473637 h 3473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8059" h="3473637">
                <a:moveTo>
                  <a:pt x="0" y="0"/>
                </a:moveTo>
                <a:lnTo>
                  <a:pt x="5548059" y="0"/>
                </a:lnTo>
                <a:lnTo>
                  <a:pt x="4391805" y="723930"/>
                </a:lnTo>
                <a:lnTo>
                  <a:pt x="723930" y="723930"/>
                </a:lnTo>
                <a:lnTo>
                  <a:pt x="723930" y="3020385"/>
                </a:lnTo>
                <a:lnTo>
                  <a:pt x="0" y="347363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 flipH="1" flipV="1">
            <a:off x="7222344" y="3746501"/>
            <a:ext cx="4969656" cy="3111499"/>
          </a:xfrm>
          <a:custGeom>
            <a:avLst/>
            <a:gdLst>
              <a:gd name="connsiteX0" fmla="*/ 0 w 5548059"/>
              <a:gd name="connsiteY0" fmla="*/ 0 h 3473637"/>
              <a:gd name="connsiteX1" fmla="*/ 5548059 w 5548059"/>
              <a:gd name="connsiteY1" fmla="*/ 0 h 3473637"/>
              <a:gd name="connsiteX2" fmla="*/ 4391805 w 5548059"/>
              <a:gd name="connsiteY2" fmla="*/ 723930 h 3473637"/>
              <a:gd name="connsiteX3" fmla="*/ 723930 w 5548059"/>
              <a:gd name="connsiteY3" fmla="*/ 723930 h 3473637"/>
              <a:gd name="connsiteX4" fmla="*/ 723930 w 5548059"/>
              <a:gd name="connsiteY4" fmla="*/ 3020385 h 3473637"/>
              <a:gd name="connsiteX5" fmla="*/ 0 w 5548059"/>
              <a:gd name="connsiteY5" fmla="*/ 3473637 h 3473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8059" h="3473637">
                <a:moveTo>
                  <a:pt x="0" y="0"/>
                </a:moveTo>
                <a:lnTo>
                  <a:pt x="5548059" y="0"/>
                </a:lnTo>
                <a:lnTo>
                  <a:pt x="4391805" y="723930"/>
                </a:lnTo>
                <a:lnTo>
                  <a:pt x="723930" y="723930"/>
                </a:lnTo>
                <a:lnTo>
                  <a:pt x="723930" y="3020385"/>
                </a:lnTo>
                <a:lnTo>
                  <a:pt x="0" y="347363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228" y="377872"/>
            <a:ext cx="11335544" cy="6102256"/>
            <a:chOff x="419100" y="336644"/>
            <a:chExt cx="11335544" cy="6102256"/>
          </a:xfrm>
        </p:grpSpPr>
        <p:grpSp>
          <p:nvGrpSpPr>
            <p:cNvPr id="12" name="组合 11"/>
            <p:cNvGrpSpPr/>
            <p:nvPr/>
          </p:nvGrpSpPr>
          <p:grpSpPr>
            <a:xfrm>
              <a:off x="419100" y="4324350"/>
              <a:ext cx="4673348" cy="2114550"/>
              <a:chOff x="419100" y="4324350"/>
              <a:chExt cx="4673348" cy="2114550"/>
            </a:xfrm>
          </p:grpSpPr>
          <p:cxnSp>
            <p:nvCxnSpPr>
              <p:cNvPr id="8" name="直接连接符 7"/>
              <p:cNvCxnSpPr/>
              <p:nvPr/>
            </p:nvCxnSpPr>
            <p:spPr>
              <a:xfrm>
                <a:off x="419100" y="4324350"/>
                <a:ext cx="0" cy="211455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419100" y="6438900"/>
                <a:ext cx="4673348" cy="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组合 12"/>
            <p:cNvGrpSpPr/>
            <p:nvPr/>
          </p:nvGrpSpPr>
          <p:grpSpPr>
            <a:xfrm flipH="1" flipV="1">
              <a:off x="7081296" y="336644"/>
              <a:ext cx="4673348" cy="2114550"/>
              <a:chOff x="419100" y="4324350"/>
              <a:chExt cx="4673348" cy="2114550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419100" y="4324350"/>
                <a:ext cx="0" cy="211455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419100" y="6438900"/>
                <a:ext cx="4673348" cy="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文本框 17"/>
          <p:cNvSpPr txBox="1"/>
          <p:nvPr/>
        </p:nvSpPr>
        <p:spPr>
          <a:xfrm>
            <a:off x="2046608" y="2723208"/>
            <a:ext cx="8113392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8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市场</a:t>
            </a:r>
            <a:r>
              <a:rPr lang="zh-CN" altLang="en-US" sz="8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部营销计划</a:t>
            </a:r>
            <a:endParaRPr lang="zh-CN" altLang="en-US" sz="8000" b="1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11549" y="1269474"/>
            <a:ext cx="2983510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76000">
                      <a:schemeClr val="accent1"/>
                    </a:gs>
                  </a:gsLst>
                  <a:lin ang="16200000" scaled="1"/>
                </a:gradFill>
                <a:latin typeface="Century Gothic" panose="020B0502020202020204" pitchFamily="34" charset="0"/>
              </a:rPr>
              <a:t>201X</a:t>
            </a:r>
            <a:endParaRPr lang="zh-CN" altLang="en-US" sz="9600" dirty="0">
              <a:gradFill>
                <a:gsLst>
                  <a:gs pos="0">
                    <a:schemeClr val="bg1">
                      <a:alpha val="0"/>
                    </a:schemeClr>
                  </a:gs>
                  <a:gs pos="76000">
                    <a:schemeClr val="accent1"/>
                  </a:gs>
                </a:gsLst>
                <a:lin ang="16200000" scaled="1"/>
              </a:gradFill>
              <a:latin typeface="Century Gothic" panose="020B0502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414908" y="4045845"/>
            <a:ext cx="737679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</a:t>
            </a: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>
            <a:off x="428228" y="4784965"/>
            <a:ext cx="4395788" cy="1689100"/>
          </a:xfrm>
          <a:custGeom>
            <a:avLst/>
            <a:gdLst>
              <a:gd name="T0" fmla="*/ 1016 w 1036"/>
              <a:gd name="T1" fmla="*/ 360 h 396"/>
              <a:gd name="T2" fmla="*/ 1010 w 1036"/>
              <a:gd name="T3" fmla="*/ 340 h 396"/>
              <a:gd name="T4" fmla="*/ 1023 w 1036"/>
              <a:gd name="T5" fmla="*/ 304 h 396"/>
              <a:gd name="T6" fmla="*/ 1001 w 1036"/>
              <a:gd name="T7" fmla="*/ 282 h 396"/>
              <a:gd name="T8" fmla="*/ 1004 w 1036"/>
              <a:gd name="T9" fmla="*/ 268 h 396"/>
              <a:gd name="T10" fmla="*/ 991 w 1036"/>
              <a:gd name="T11" fmla="*/ 272 h 396"/>
              <a:gd name="T12" fmla="*/ 984 w 1036"/>
              <a:gd name="T13" fmla="*/ 250 h 396"/>
              <a:gd name="T14" fmla="*/ 987 w 1036"/>
              <a:gd name="T15" fmla="*/ 242 h 396"/>
              <a:gd name="T16" fmla="*/ 986 w 1036"/>
              <a:gd name="T17" fmla="*/ 228 h 396"/>
              <a:gd name="T18" fmla="*/ 978 w 1036"/>
              <a:gd name="T19" fmla="*/ 246 h 396"/>
              <a:gd name="T20" fmla="*/ 979 w 1036"/>
              <a:gd name="T21" fmla="*/ 278 h 396"/>
              <a:gd name="T22" fmla="*/ 981 w 1036"/>
              <a:gd name="T23" fmla="*/ 314 h 396"/>
              <a:gd name="T24" fmla="*/ 983 w 1036"/>
              <a:gd name="T25" fmla="*/ 340 h 396"/>
              <a:gd name="T26" fmla="*/ 980 w 1036"/>
              <a:gd name="T27" fmla="*/ 371 h 396"/>
              <a:gd name="T28" fmla="*/ 921 w 1036"/>
              <a:gd name="T29" fmla="*/ 335 h 396"/>
              <a:gd name="T30" fmla="*/ 894 w 1036"/>
              <a:gd name="T31" fmla="*/ 331 h 396"/>
              <a:gd name="T32" fmla="*/ 854 w 1036"/>
              <a:gd name="T33" fmla="*/ 301 h 396"/>
              <a:gd name="T34" fmla="*/ 802 w 1036"/>
              <a:gd name="T35" fmla="*/ 86 h 396"/>
              <a:gd name="T36" fmla="*/ 799 w 1036"/>
              <a:gd name="T37" fmla="*/ 78 h 396"/>
              <a:gd name="T38" fmla="*/ 770 w 1036"/>
              <a:gd name="T39" fmla="*/ 82 h 396"/>
              <a:gd name="T40" fmla="*/ 764 w 1036"/>
              <a:gd name="T41" fmla="*/ 271 h 396"/>
              <a:gd name="T42" fmla="*/ 749 w 1036"/>
              <a:gd name="T43" fmla="*/ 337 h 396"/>
              <a:gd name="T44" fmla="*/ 724 w 1036"/>
              <a:gd name="T45" fmla="*/ 268 h 396"/>
              <a:gd name="T46" fmla="*/ 699 w 1036"/>
              <a:gd name="T47" fmla="*/ 291 h 396"/>
              <a:gd name="T48" fmla="*/ 669 w 1036"/>
              <a:gd name="T49" fmla="*/ 303 h 396"/>
              <a:gd name="T50" fmla="*/ 649 w 1036"/>
              <a:gd name="T51" fmla="*/ 321 h 396"/>
              <a:gd name="T52" fmla="*/ 638 w 1036"/>
              <a:gd name="T53" fmla="*/ 306 h 396"/>
              <a:gd name="T54" fmla="*/ 591 w 1036"/>
              <a:gd name="T55" fmla="*/ 260 h 396"/>
              <a:gd name="T56" fmla="*/ 579 w 1036"/>
              <a:gd name="T57" fmla="*/ 301 h 396"/>
              <a:gd name="T58" fmla="*/ 547 w 1036"/>
              <a:gd name="T59" fmla="*/ 277 h 396"/>
              <a:gd name="T60" fmla="*/ 526 w 1036"/>
              <a:gd name="T61" fmla="*/ 302 h 396"/>
              <a:gd name="T62" fmla="*/ 509 w 1036"/>
              <a:gd name="T63" fmla="*/ 307 h 396"/>
              <a:gd name="T64" fmla="*/ 473 w 1036"/>
              <a:gd name="T65" fmla="*/ 263 h 396"/>
              <a:gd name="T66" fmla="*/ 447 w 1036"/>
              <a:gd name="T67" fmla="*/ 264 h 396"/>
              <a:gd name="T68" fmla="*/ 408 w 1036"/>
              <a:gd name="T69" fmla="*/ 299 h 396"/>
              <a:gd name="T70" fmla="*/ 400 w 1036"/>
              <a:gd name="T71" fmla="*/ 146 h 396"/>
              <a:gd name="T72" fmla="*/ 389 w 1036"/>
              <a:gd name="T73" fmla="*/ 127 h 396"/>
              <a:gd name="T74" fmla="*/ 381 w 1036"/>
              <a:gd name="T75" fmla="*/ 77 h 396"/>
              <a:gd name="T76" fmla="*/ 366 w 1036"/>
              <a:gd name="T77" fmla="*/ 131 h 396"/>
              <a:gd name="T78" fmla="*/ 358 w 1036"/>
              <a:gd name="T79" fmla="*/ 171 h 396"/>
              <a:gd name="T80" fmla="*/ 350 w 1036"/>
              <a:gd name="T81" fmla="*/ 308 h 396"/>
              <a:gd name="T82" fmla="*/ 321 w 1036"/>
              <a:gd name="T83" fmla="*/ 251 h 396"/>
              <a:gd name="T84" fmla="*/ 287 w 1036"/>
              <a:gd name="T85" fmla="*/ 202 h 396"/>
              <a:gd name="T86" fmla="*/ 254 w 1036"/>
              <a:gd name="T87" fmla="*/ 308 h 396"/>
              <a:gd name="T88" fmla="*/ 241 w 1036"/>
              <a:gd name="T89" fmla="*/ 290 h 396"/>
              <a:gd name="T90" fmla="*/ 212 w 1036"/>
              <a:gd name="T91" fmla="*/ 282 h 396"/>
              <a:gd name="T92" fmla="*/ 183 w 1036"/>
              <a:gd name="T93" fmla="*/ 287 h 396"/>
              <a:gd name="T94" fmla="*/ 173 w 1036"/>
              <a:gd name="T95" fmla="*/ 234 h 396"/>
              <a:gd name="T96" fmla="*/ 162 w 1036"/>
              <a:gd name="T97" fmla="*/ 184 h 396"/>
              <a:gd name="T98" fmla="*/ 158 w 1036"/>
              <a:gd name="T99" fmla="*/ 161 h 396"/>
              <a:gd name="T100" fmla="*/ 154 w 1036"/>
              <a:gd name="T101" fmla="*/ 113 h 396"/>
              <a:gd name="T102" fmla="*/ 149 w 1036"/>
              <a:gd name="T103" fmla="*/ 164 h 396"/>
              <a:gd name="T104" fmla="*/ 142 w 1036"/>
              <a:gd name="T105" fmla="*/ 190 h 396"/>
              <a:gd name="T106" fmla="*/ 137 w 1036"/>
              <a:gd name="T107" fmla="*/ 225 h 396"/>
              <a:gd name="T108" fmla="*/ 126 w 1036"/>
              <a:gd name="T109" fmla="*/ 268 h 396"/>
              <a:gd name="T110" fmla="*/ 78 w 1036"/>
              <a:gd name="T111" fmla="*/ 308 h 396"/>
              <a:gd name="T112" fmla="*/ 33 w 1036"/>
              <a:gd name="T113" fmla="*/ 353 h 396"/>
              <a:gd name="T114" fmla="*/ 1036 w 1036"/>
              <a:gd name="T115" fmla="*/ 39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36" h="396">
                <a:moveTo>
                  <a:pt x="1020" y="370"/>
                </a:moveTo>
                <a:cubicBezTo>
                  <a:pt x="1025" y="370"/>
                  <a:pt x="1025" y="370"/>
                  <a:pt x="1025" y="370"/>
                </a:cubicBezTo>
                <a:cubicBezTo>
                  <a:pt x="1025" y="364"/>
                  <a:pt x="1025" y="364"/>
                  <a:pt x="1025" y="364"/>
                </a:cubicBezTo>
                <a:cubicBezTo>
                  <a:pt x="1020" y="365"/>
                  <a:pt x="1020" y="365"/>
                  <a:pt x="1020" y="365"/>
                </a:cubicBezTo>
                <a:cubicBezTo>
                  <a:pt x="1020" y="360"/>
                  <a:pt x="1020" y="360"/>
                  <a:pt x="1020" y="360"/>
                </a:cubicBezTo>
                <a:cubicBezTo>
                  <a:pt x="1016" y="360"/>
                  <a:pt x="1016" y="360"/>
                  <a:pt x="1016" y="360"/>
                </a:cubicBezTo>
                <a:cubicBezTo>
                  <a:pt x="1016" y="349"/>
                  <a:pt x="1016" y="349"/>
                  <a:pt x="1016" y="349"/>
                </a:cubicBezTo>
                <a:cubicBezTo>
                  <a:pt x="1013" y="348"/>
                  <a:pt x="1013" y="348"/>
                  <a:pt x="1013" y="348"/>
                </a:cubicBezTo>
                <a:cubicBezTo>
                  <a:pt x="1013" y="345"/>
                  <a:pt x="1013" y="345"/>
                  <a:pt x="1013" y="345"/>
                </a:cubicBezTo>
                <a:cubicBezTo>
                  <a:pt x="1006" y="344"/>
                  <a:pt x="1006" y="344"/>
                  <a:pt x="1006" y="344"/>
                </a:cubicBezTo>
                <a:cubicBezTo>
                  <a:pt x="1006" y="340"/>
                  <a:pt x="1006" y="340"/>
                  <a:pt x="1006" y="340"/>
                </a:cubicBezTo>
                <a:cubicBezTo>
                  <a:pt x="1010" y="340"/>
                  <a:pt x="1010" y="340"/>
                  <a:pt x="1010" y="340"/>
                </a:cubicBezTo>
                <a:cubicBezTo>
                  <a:pt x="1010" y="338"/>
                  <a:pt x="1010" y="338"/>
                  <a:pt x="1010" y="338"/>
                </a:cubicBezTo>
                <a:cubicBezTo>
                  <a:pt x="1013" y="337"/>
                  <a:pt x="1013" y="337"/>
                  <a:pt x="1013" y="337"/>
                </a:cubicBezTo>
                <a:cubicBezTo>
                  <a:pt x="1014" y="335"/>
                  <a:pt x="1014" y="335"/>
                  <a:pt x="1014" y="335"/>
                </a:cubicBezTo>
                <a:cubicBezTo>
                  <a:pt x="1016" y="334"/>
                  <a:pt x="1016" y="334"/>
                  <a:pt x="1016" y="334"/>
                </a:cubicBezTo>
                <a:cubicBezTo>
                  <a:pt x="1014" y="315"/>
                  <a:pt x="1014" y="315"/>
                  <a:pt x="1014" y="315"/>
                </a:cubicBezTo>
                <a:cubicBezTo>
                  <a:pt x="1014" y="315"/>
                  <a:pt x="1023" y="304"/>
                  <a:pt x="1023" y="304"/>
                </a:cubicBezTo>
                <a:cubicBezTo>
                  <a:pt x="1023" y="304"/>
                  <a:pt x="1017" y="297"/>
                  <a:pt x="1017" y="297"/>
                </a:cubicBezTo>
                <a:cubicBezTo>
                  <a:pt x="1012" y="301"/>
                  <a:pt x="1012" y="301"/>
                  <a:pt x="1012" y="301"/>
                </a:cubicBezTo>
                <a:cubicBezTo>
                  <a:pt x="1007" y="290"/>
                  <a:pt x="1007" y="290"/>
                  <a:pt x="1007" y="290"/>
                </a:cubicBezTo>
                <a:cubicBezTo>
                  <a:pt x="1002" y="290"/>
                  <a:pt x="1002" y="290"/>
                  <a:pt x="1002" y="290"/>
                </a:cubicBezTo>
                <a:cubicBezTo>
                  <a:pt x="998" y="285"/>
                  <a:pt x="998" y="285"/>
                  <a:pt x="998" y="285"/>
                </a:cubicBezTo>
                <a:cubicBezTo>
                  <a:pt x="1001" y="282"/>
                  <a:pt x="1001" y="282"/>
                  <a:pt x="1001" y="282"/>
                </a:cubicBezTo>
                <a:cubicBezTo>
                  <a:pt x="1001" y="277"/>
                  <a:pt x="1001" y="277"/>
                  <a:pt x="1001" y="277"/>
                </a:cubicBezTo>
                <a:cubicBezTo>
                  <a:pt x="1007" y="277"/>
                  <a:pt x="1007" y="277"/>
                  <a:pt x="1007" y="277"/>
                </a:cubicBezTo>
                <a:cubicBezTo>
                  <a:pt x="1002" y="275"/>
                  <a:pt x="1002" y="275"/>
                  <a:pt x="1002" y="275"/>
                </a:cubicBezTo>
                <a:cubicBezTo>
                  <a:pt x="1007" y="272"/>
                  <a:pt x="1007" y="272"/>
                  <a:pt x="1007" y="272"/>
                </a:cubicBezTo>
                <a:cubicBezTo>
                  <a:pt x="1000" y="272"/>
                  <a:pt x="1000" y="272"/>
                  <a:pt x="1000" y="272"/>
                </a:cubicBezTo>
                <a:cubicBezTo>
                  <a:pt x="1004" y="268"/>
                  <a:pt x="1004" y="268"/>
                  <a:pt x="1004" y="268"/>
                </a:cubicBezTo>
                <a:cubicBezTo>
                  <a:pt x="998" y="271"/>
                  <a:pt x="998" y="271"/>
                  <a:pt x="998" y="271"/>
                </a:cubicBezTo>
                <a:cubicBezTo>
                  <a:pt x="997" y="265"/>
                  <a:pt x="997" y="265"/>
                  <a:pt x="997" y="265"/>
                </a:cubicBezTo>
                <a:cubicBezTo>
                  <a:pt x="995" y="270"/>
                  <a:pt x="995" y="270"/>
                  <a:pt x="995" y="270"/>
                </a:cubicBezTo>
                <a:cubicBezTo>
                  <a:pt x="993" y="270"/>
                  <a:pt x="993" y="270"/>
                  <a:pt x="993" y="270"/>
                </a:cubicBezTo>
                <a:cubicBezTo>
                  <a:pt x="989" y="267"/>
                  <a:pt x="989" y="267"/>
                  <a:pt x="989" y="267"/>
                </a:cubicBezTo>
                <a:cubicBezTo>
                  <a:pt x="991" y="272"/>
                  <a:pt x="991" y="272"/>
                  <a:pt x="991" y="272"/>
                </a:cubicBezTo>
                <a:cubicBezTo>
                  <a:pt x="987" y="272"/>
                  <a:pt x="987" y="272"/>
                  <a:pt x="987" y="272"/>
                </a:cubicBezTo>
                <a:cubicBezTo>
                  <a:pt x="987" y="268"/>
                  <a:pt x="987" y="268"/>
                  <a:pt x="987" y="268"/>
                </a:cubicBezTo>
                <a:cubicBezTo>
                  <a:pt x="987" y="268"/>
                  <a:pt x="987" y="268"/>
                  <a:pt x="987" y="268"/>
                </a:cubicBezTo>
                <a:cubicBezTo>
                  <a:pt x="986" y="254"/>
                  <a:pt x="986" y="254"/>
                  <a:pt x="986" y="254"/>
                </a:cubicBezTo>
                <a:cubicBezTo>
                  <a:pt x="984" y="250"/>
                  <a:pt x="984" y="250"/>
                  <a:pt x="984" y="250"/>
                </a:cubicBezTo>
                <a:cubicBezTo>
                  <a:pt x="984" y="250"/>
                  <a:pt x="984" y="250"/>
                  <a:pt x="984" y="250"/>
                </a:cubicBezTo>
                <a:cubicBezTo>
                  <a:pt x="988" y="249"/>
                  <a:pt x="988" y="249"/>
                  <a:pt x="988" y="249"/>
                </a:cubicBezTo>
                <a:cubicBezTo>
                  <a:pt x="988" y="246"/>
                  <a:pt x="988" y="246"/>
                  <a:pt x="988" y="246"/>
                </a:cubicBezTo>
                <a:cubicBezTo>
                  <a:pt x="987" y="244"/>
                  <a:pt x="987" y="244"/>
                  <a:pt x="987" y="244"/>
                </a:cubicBezTo>
                <a:cubicBezTo>
                  <a:pt x="984" y="244"/>
                  <a:pt x="984" y="244"/>
                  <a:pt x="984" y="244"/>
                </a:cubicBezTo>
                <a:cubicBezTo>
                  <a:pt x="984" y="243"/>
                  <a:pt x="984" y="243"/>
                  <a:pt x="984" y="243"/>
                </a:cubicBezTo>
                <a:cubicBezTo>
                  <a:pt x="987" y="242"/>
                  <a:pt x="987" y="242"/>
                  <a:pt x="987" y="242"/>
                </a:cubicBezTo>
                <a:cubicBezTo>
                  <a:pt x="987" y="239"/>
                  <a:pt x="987" y="239"/>
                  <a:pt x="987" y="239"/>
                </a:cubicBezTo>
                <a:cubicBezTo>
                  <a:pt x="986" y="237"/>
                  <a:pt x="986" y="237"/>
                  <a:pt x="986" y="237"/>
                </a:cubicBezTo>
                <a:cubicBezTo>
                  <a:pt x="986" y="236"/>
                  <a:pt x="986" y="236"/>
                  <a:pt x="986" y="236"/>
                </a:cubicBezTo>
                <a:cubicBezTo>
                  <a:pt x="985" y="234"/>
                  <a:pt x="985" y="234"/>
                  <a:pt x="985" y="234"/>
                </a:cubicBezTo>
                <a:cubicBezTo>
                  <a:pt x="986" y="231"/>
                  <a:pt x="986" y="231"/>
                  <a:pt x="986" y="231"/>
                </a:cubicBezTo>
                <a:cubicBezTo>
                  <a:pt x="986" y="228"/>
                  <a:pt x="986" y="228"/>
                  <a:pt x="986" y="228"/>
                </a:cubicBezTo>
                <a:cubicBezTo>
                  <a:pt x="979" y="237"/>
                  <a:pt x="979" y="237"/>
                  <a:pt x="979" y="237"/>
                </a:cubicBezTo>
                <a:cubicBezTo>
                  <a:pt x="979" y="241"/>
                  <a:pt x="979" y="241"/>
                  <a:pt x="979" y="241"/>
                </a:cubicBezTo>
                <a:cubicBezTo>
                  <a:pt x="980" y="243"/>
                  <a:pt x="980" y="243"/>
                  <a:pt x="980" y="243"/>
                </a:cubicBezTo>
                <a:cubicBezTo>
                  <a:pt x="981" y="244"/>
                  <a:pt x="981" y="244"/>
                  <a:pt x="981" y="244"/>
                </a:cubicBezTo>
                <a:cubicBezTo>
                  <a:pt x="979" y="244"/>
                  <a:pt x="979" y="244"/>
                  <a:pt x="979" y="244"/>
                </a:cubicBezTo>
                <a:cubicBezTo>
                  <a:pt x="978" y="246"/>
                  <a:pt x="978" y="246"/>
                  <a:pt x="978" y="246"/>
                </a:cubicBezTo>
                <a:cubicBezTo>
                  <a:pt x="978" y="250"/>
                  <a:pt x="978" y="250"/>
                  <a:pt x="978" y="250"/>
                </a:cubicBezTo>
                <a:cubicBezTo>
                  <a:pt x="980" y="251"/>
                  <a:pt x="980" y="251"/>
                  <a:pt x="980" y="251"/>
                </a:cubicBezTo>
                <a:cubicBezTo>
                  <a:pt x="980" y="256"/>
                  <a:pt x="980" y="256"/>
                  <a:pt x="980" y="256"/>
                </a:cubicBezTo>
                <a:cubicBezTo>
                  <a:pt x="983" y="256"/>
                  <a:pt x="983" y="256"/>
                  <a:pt x="983" y="256"/>
                </a:cubicBezTo>
                <a:cubicBezTo>
                  <a:pt x="983" y="261"/>
                  <a:pt x="983" y="261"/>
                  <a:pt x="983" y="261"/>
                </a:cubicBezTo>
                <a:cubicBezTo>
                  <a:pt x="979" y="278"/>
                  <a:pt x="979" y="278"/>
                  <a:pt x="979" y="278"/>
                </a:cubicBezTo>
                <a:cubicBezTo>
                  <a:pt x="979" y="285"/>
                  <a:pt x="979" y="285"/>
                  <a:pt x="979" y="285"/>
                </a:cubicBezTo>
                <a:cubicBezTo>
                  <a:pt x="981" y="287"/>
                  <a:pt x="981" y="287"/>
                  <a:pt x="981" y="287"/>
                </a:cubicBezTo>
                <a:cubicBezTo>
                  <a:pt x="981" y="295"/>
                  <a:pt x="981" y="295"/>
                  <a:pt x="981" y="295"/>
                </a:cubicBezTo>
                <a:cubicBezTo>
                  <a:pt x="983" y="299"/>
                  <a:pt x="983" y="299"/>
                  <a:pt x="983" y="299"/>
                </a:cubicBezTo>
                <a:cubicBezTo>
                  <a:pt x="981" y="309"/>
                  <a:pt x="981" y="309"/>
                  <a:pt x="981" y="309"/>
                </a:cubicBezTo>
                <a:cubicBezTo>
                  <a:pt x="981" y="314"/>
                  <a:pt x="981" y="314"/>
                  <a:pt x="981" y="314"/>
                </a:cubicBezTo>
                <a:cubicBezTo>
                  <a:pt x="983" y="314"/>
                  <a:pt x="983" y="314"/>
                  <a:pt x="983" y="314"/>
                </a:cubicBezTo>
                <a:cubicBezTo>
                  <a:pt x="983" y="315"/>
                  <a:pt x="983" y="315"/>
                  <a:pt x="983" y="315"/>
                </a:cubicBezTo>
                <a:cubicBezTo>
                  <a:pt x="983" y="324"/>
                  <a:pt x="983" y="324"/>
                  <a:pt x="983" y="324"/>
                </a:cubicBezTo>
                <a:cubicBezTo>
                  <a:pt x="985" y="324"/>
                  <a:pt x="985" y="324"/>
                  <a:pt x="985" y="324"/>
                </a:cubicBezTo>
                <a:cubicBezTo>
                  <a:pt x="985" y="333"/>
                  <a:pt x="985" y="333"/>
                  <a:pt x="985" y="333"/>
                </a:cubicBezTo>
                <a:cubicBezTo>
                  <a:pt x="983" y="340"/>
                  <a:pt x="983" y="340"/>
                  <a:pt x="983" y="340"/>
                </a:cubicBezTo>
                <a:cubicBezTo>
                  <a:pt x="983" y="359"/>
                  <a:pt x="983" y="359"/>
                  <a:pt x="983" y="359"/>
                </a:cubicBezTo>
                <a:cubicBezTo>
                  <a:pt x="979" y="359"/>
                  <a:pt x="979" y="359"/>
                  <a:pt x="979" y="359"/>
                </a:cubicBezTo>
                <a:cubicBezTo>
                  <a:pt x="979" y="364"/>
                  <a:pt x="979" y="364"/>
                  <a:pt x="979" y="364"/>
                </a:cubicBezTo>
                <a:cubicBezTo>
                  <a:pt x="974" y="364"/>
                  <a:pt x="974" y="364"/>
                  <a:pt x="974" y="364"/>
                </a:cubicBezTo>
                <a:cubicBezTo>
                  <a:pt x="976" y="371"/>
                  <a:pt x="976" y="371"/>
                  <a:pt x="976" y="371"/>
                </a:cubicBezTo>
                <a:cubicBezTo>
                  <a:pt x="980" y="371"/>
                  <a:pt x="980" y="371"/>
                  <a:pt x="980" y="371"/>
                </a:cubicBezTo>
                <a:cubicBezTo>
                  <a:pt x="975" y="380"/>
                  <a:pt x="975" y="380"/>
                  <a:pt x="975" y="380"/>
                </a:cubicBezTo>
                <a:cubicBezTo>
                  <a:pt x="975" y="380"/>
                  <a:pt x="973" y="363"/>
                  <a:pt x="954" y="353"/>
                </a:cubicBezTo>
                <a:cubicBezTo>
                  <a:pt x="952" y="352"/>
                  <a:pt x="951" y="351"/>
                  <a:pt x="949" y="351"/>
                </a:cubicBezTo>
                <a:cubicBezTo>
                  <a:pt x="940" y="340"/>
                  <a:pt x="924" y="342"/>
                  <a:pt x="924" y="342"/>
                </a:cubicBezTo>
                <a:cubicBezTo>
                  <a:pt x="924" y="334"/>
                  <a:pt x="924" y="334"/>
                  <a:pt x="924" y="334"/>
                </a:cubicBezTo>
                <a:cubicBezTo>
                  <a:pt x="921" y="335"/>
                  <a:pt x="921" y="335"/>
                  <a:pt x="921" y="335"/>
                </a:cubicBezTo>
                <a:cubicBezTo>
                  <a:pt x="920" y="331"/>
                  <a:pt x="918" y="329"/>
                  <a:pt x="916" y="328"/>
                </a:cubicBezTo>
                <a:cubicBezTo>
                  <a:pt x="916" y="270"/>
                  <a:pt x="916" y="270"/>
                  <a:pt x="916" y="270"/>
                </a:cubicBezTo>
                <a:cubicBezTo>
                  <a:pt x="895" y="270"/>
                  <a:pt x="895" y="270"/>
                  <a:pt x="895" y="270"/>
                </a:cubicBezTo>
                <a:cubicBezTo>
                  <a:pt x="895" y="313"/>
                  <a:pt x="895" y="313"/>
                  <a:pt x="895" y="313"/>
                </a:cubicBezTo>
                <a:cubicBezTo>
                  <a:pt x="894" y="313"/>
                  <a:pt x="894" y="313"/>
                  <a:pt x="894" y="313"/>
                </a:cubicBezTo>
                <a:cubicBezTo>
                  <a:pt x="894" y="331"/>
                  <a:pt x="894" y="331"/>
                  <a:pt x="894" y="331"/>
                </a:cubicBezTo>
                <a:cubicBezTo>
                  <a:pt x="893" y="332"/>
                  <a:pt x="893" y="332"/>
                  <a:pt x="893" y="332"/>
                </a:cubicBezTo>
                <a:cubicBezTo>
                  <a:pt x="887" y="332"/>
                  <a:pt x="887" y="332"/>
                  <a:pt x="887" y="332"/>
                </a:cubicBezTo>
                <a:cubicBezTo>
                  <a:pt x="887" y="164"/>
                  <a:pt x="887" y="164"/>
                  <a:pt x="887" y="164"/>
                </a:cubicBezTo>
                <a:cubicBezTo>
                  <a:pt x="861" y="164"/>
                  <a:pt x="861" y="164"/>
                  <a:pt x="861" y="164"/>
                </a:cubicBezTo>
                <a:cubicBezTo>
                  <a:pt x="861" y="299"/>
                  <a:pt x="861" y="299"/>
                  <a:pt x="861" y="299"/>
                </a:cubicBezTo>
                <a:cubicBezTo>
                  <a:pt x="858" y="299"/>
                  <a:pt x="856" y="300"/>
                  <a:pt x="854" y="301"/>
                </a:cubicBezTo>
                <a:cubicBezTo>
                  <a:pt x="854" y="179"/>
                  <a:pt x="854" y="179"/>
                  <a:pt x="854" y="179"/>
                </a:cubicBezTo>
                <a:cubicBezTo>
                  <a:pt x="834" y="159"/>
                  <a:pt x="834" y="159"/>
                  <a:pt x="834" y="159"/>
                </a:cubicBezTo>
                <a:cubicBezTo>
                  <a:pt x="811" y="178"/>
                  <a:pt x="811" y="178"/>
                  <a:pt x="811" y="178"/>
                </a:cubicBezTo>
                <a:cubicBezTo>
                  <a:pt x="811" y="284"/>
                  <a:pt x="811" y="284"/>
                  <a:pt x="811" y="284"/>
                </a:cubicBezTo>
                <a:cubicBezTo>
                  <a:pt x="807" y="283"/>
                  <a:pt x="804" y="284"/>
                  <a:pt x="802" y="285"/>
                </a:cubicBezTo>
                <a:cubicBezTo>
                  <a:pt x="802" y="86"/>
                  <a:pt x="802" y="86"/>
                  <a:pt x="802" y="86"/>
                </a:cubicBezTo>
                <a:cubicBezTo>
                  <a:pt x="788" y="86"/>
                  <a:pt x="788" y="86"/>
                  <a:pt x="788" y="86"/>
                </a:cubicBezTo>
                <a:cubicBezTo>
                  <a:pt x="788" y="83"/>
                  <a:pt x="788" y="83"/>
                  <a:pt x="788" y="83"/>
                </a:cubicBezTo>
                <a:cubicBezTo>
                  <a:pt x="799" y="83"/>
                  <a:pt x="799" y="83"/>
                  <a:pt x="799" y="83"/>
                </a:cubicBezTo>
                <a:cubicBezTo>
                  <a:pt x="802" y="82"/>
                  <a:pt x="802" y="82"/>
                  <a:pt x="802" y="82"/>
                </a:cubicBezTo>
                <a:cubicBezTo>
                  <a:pt x="802" y="80"/>
                  <a:pt x="802" y="80"/>
                  <a:pt x="802" y="80"/>
                </a:cubicBezTo>
                <a:cubicBezTo>
                  <a:pt x="799" y="78"/>
                  <a:pt x="799" y="78"/>
                  <a:pt x="799" y="78"/>
                </a:cubicBezTo>
                <a:cubicBezTo>
                  <a:pt x="788" y="77"/>
                  <a:pt x="788" y="77"/>
                  <a:pt x="788" y="77"/>
                </a:cubicBezTo>
                <a:cubicBezTo>
                  <a:pt x="786" y="0"/>
                  <a:pt x="786" y="0"/>
                  <a:pt x="786" y="0"/>
                </a:cubicBezTo>
                <a:cubicBezTo>
                  <a:pt x="784" y="77"/>
                  <a:pt x="784" y="77"/>
                  <a:pt x="784" y="77"/>
                </a:cubicBezTo>
                <a:cubicBezTo>
                  <a:pt x="773" y="77"/>
                  <a:pt x="773" y="77"/>
                  <a:pt x="773" y="77"/>
                </a:cubicBezTo>
                <a:cubicBezTo>
                  <a:pt x="770" y="79"/>
                  <a:pt x="770" y="79"/>
                  <a:pt x="770" y="79"/>
                </a:cubicBezTo>
                <a:cubicBezTo>
                  <a:pt x="770" y="82"/>
                  <a:pt x="770" y="82"/>
                  <a:pt x="770" y="82"/>
                </a:cubicBezTo>
                <a:cubicBezTo>
                  <a:pt x="773" y="83"/>
                  <a:pt x="773" y="83"/>
                  <a:pt x="773" y="83"/>
                </a:cubicBezTo>
                <a:cubicBezTo>
                  <a:pt x="784" y="83"/>
                  <a:pt x="784" y="83"/>
                  <a:pt x="784" y="83"/>
                </a:cubicBezTo>
                <a:cubicBezTo>
                  <a:pt x="784" y="85"/>
                  <a:pt x="784" y="85"/>
                  <a:pt x="784" y="85"/>
                </a:cubicBezTo>
                <a:cubicBezTo>
                  <a:pt x="769" y="85"/>
                  <a:pt x="769" y="85"/>
                  <a:pt x="769" y="85"/>
                </a:cubicBezTo>
                <a:cubicBezTo>
                  <a:pt x="769" y="276"/>
                  <a:pt x="769" y="276"/>
                  <a:pt x="769" y="276"/>
                </a:cubicBezTo>
                <a:cubicBezTo>
                  <a:pt x="764" y="271"/>
                  <a:pt x="764" y="271"/>
                  <a:pt x="764" y="271"/>
                </a:cubicBezTo>
                <a:cubicBezTo>
                  <a:pt x="754" y="282"/>
                  <a:pt x="754" y="282"/>
                  <a:pt x="754" y="282"/>
                </a:cubicBezTo>
                <a:cubicBezTo>
                  <a:pt x="754" y="294"/>
                  <a:pt x="754" y="294"/>
                  <a:pt x="754" y="294"/>
                </a:cubicBezTo>
                <a:cubicBezTo>
                  <a:pt x="752" y="294"/>
                  <a:pt x="752" y="294"/>
                  <a:pt x="752" y="294"/>
                </a:cubicBezTo>
                <a:cubicBezTo>
                  <a:pt x="752" y="324"/>
                  <a:pt x="752" y="324"/>
                  <a:pt x="752" y="324"/>
                </a:cubicBezTo>
                <a:cubicBezTo>
                  <a:pt x="749" y="324"/>
                  <a:pt x="749" y="324"/>
                  <a:pt x="749" y="324"/>
                </a:cubicBezTo>
                <a:cubicBezTo>
                  <a:pt x="749" y="337"/>
                  <a:pt x="749" y="337"/>
                  <a:pt x="749" y="337"/>
                </a:cubicBezTo>
                <a:cubicBezTo>
                  <a:pt x="743" y="337"/>
                  <a:pt x="743" y="337"/>
                  <a:pt x="743" y="337"/>
                </a:cubicBezTo>
                <a:cubicBezTo>
                  <a:pt x="743" y="268"/>
                  <a:pt x="743" y="268"/>
                  <a:pt x="743" y="268"/>
                </a:cubicBezTo>
                <a:cubicBezTo>
                  <a:pt x="736" y="268"/>
                  <a:pt x="736" y="268"/>
                  <a:pt x="736" y="268"/>
                </a:cubicBezTo>
                <a:cubicBezTo>
                  <a:pt x="736" y="247"/>
                  <a:pt x="736" y="247"/>
                  <a:pt x="736" y="247"/>
                </a:cubicBezTo>
                <a:cubicBezTo>
                  <a:pt x="724" y="247"/>
                  <a:pt x="724" y="247"/>
                  <a:pt x="724" y="247"/>
                </a:cubicBezTo>
                <a:cubicBezTo>
                  <a:pt x="724" y="268"/>
                  <a:pt x="724" y="268"/>
                  <a:pt x="724" y="268"/>
                </a:cubicBezTo>
                <a:cubicBezTo>
                  <a:pt x="722" y="268"/>
                  <a:pt x="722" y="268"/>
                  <a:pt x="722" y="268"/>
                </a:cubicBezTo>
                <a:cubicBezTo>
                  <a:pt x="722" y="287"/>
                  <a:pt x="722" y="287"/>
                  <a:pt x="722" y="287"/>
                </a:cubicBezTo>
                <a:cubicBezTo>
                  <a:pt x="703" y="287"/>
                  <a:pt x="703" y="287"/>
                  <a:pt x="703" y="287"/>
                </a:cubicBezTo>
                <a:cubicBezTo>
                  <a:pt x="703" y="290"/>
                  <a:pt x="703" y="290"/>
                  <a:pt x="703" y="290"/>
                </a:cubicBezTo>
                <a:cubicBezTo>
                  <a:pt x="701" y="290"/>
                  <a:pt x="699" y="290"/>
                  <a:pt x="699" y="290"/>
                </a:cubicBezTo>
                <a:cubicBezTo>
                  <a:pt x="699" y="291"/>
                  <a:pt x="699" y="291"/>
                  <a:pt x="699" y="291"/>
                </a:cubicBezTo>
                <a:cubicBezTo>
                  <a:pt x="697" y="291"/>
                  <a:pt x="697" y="291"/>
                  <a:pt x="697" y="291"/>
                </a:cubicBezTo>
                <a:cubicBezTo>
                  <a:pt x="697" y="277"/>
                  <a:pt x="697" y="277"/>
                  <a:pt x="697" y="277"/>
                </a:cubicBezTo>
                <a:cubicBezTo>
                  <a:pt x="694" y="277"/>
                  <a:pt x="694" y="277"/>
                  <a:pt x="694" y="277"/>
                </a:cubicBezTo>
                <a:cubicBezTo>
                  <a:pt x="694" y="271"/>
                  <a:pt x="694" y="271"/>
                  <a:pt x="694" y="271"/>
                </a:cubicBezTo>
                <a:cubicBezTo>
                  <a:pt x="669" y="271"/>
                  <a:pt x="669" y="271"/>
                  <a:pt x="669" y="271"/>
                </a:cubicBezTo>
                <a:cubicBezTo>
                  <a:pt x="669" y="303"/>
                  <a:pt x="669" y="303"/>
                  <a:pt x="669" y="303"/>
                </a:cubicBezTo>
                <a:cubicBezTo>
                  <a:pt x="661" y="303"/>
                  <a:pt x="661" y="303"/>
                  <a:pt x="661" y="303"/>
                </a:cubicBezTo>
                <a:cubicBezTo>
                  <a:pt x="661" y="329"/>
                  <a:pt x="661" y="329"/>
                  <a:pt x="661" y="329"/>
                </a:cubicBezTo>
                <a:cubicBezTo>
                  <a:pt x="656" y="329"/>
                  <a:pt x="656" y="329"/>
                  <a:pt x="656" y="329"/>
                </a:cubicBezTo>
                <a:cubicBezTo>
                  <a:pt x="656" y="324"/>
                  <a:pt x="656" y="324"/>
                  <a:pt x="656" y="324"/>
                </a:cubicBezTo>
                <a:cubicBezTo>
                  <a:pt x="649" y="324"/>
                  <a:pt x="649" y="324"/>
                  <a:pt x="649" y="324"/>
                </a:cubicBezTo>
                <a:cubicBezTo>
                  <a:pt x="649" y="321"/>
                  <a:pt x="649" y="321"/>
                  <a:pt x="649" y="321"/>
                </a:cubicBezTo>
                <a:cubicBezTo>
                  <a:pt x="645" y="321"/>
                  <a:pt x="645" y="321"/>
                  <a:pt x="645" y="321"/>
                </a:cubicBezTo>
                <a:cubicBezTo>
                  <a:pt x="645" y="317"/>
                  <a:pt x="645" y="317"/>
                  <a:pt x="645" y="317"/>
                </a:cubicBezTo>
                <a:cubicBezTo>
                  <a:pt x="641" y="317"/>
                  <a:pt x="641" y="317"/>
                  <a:pt x="641" y="317"/>
                </a:cubicBezTo>
                <a:cubicBezTo>
                  <a:pt x="641" y="329"/>
                  <a:pt x="641" y="329"/>
                  <a:pt x="641" y="329"/>
                </a:cubicBezTo>
                <a:cubicBezTo>
                  <a:pt x="638" y="329"/>
                  <a:pt x="638" y="329"/>
                  <a:pt x="638" y="329"/>
                </a:cubicBezTo>
                <a:cubicBezTo>
                  <a:pt x="638" y="306"/>
                  <a:pt x="638" y="306"/>
                  <a:pt x="638" y="306"/>
                </a:cubicBezTo>
                <a:cubicBezTo>
                  <a:pt x="631" y="268"/>
                  <a:pt x="631" y="268"/>
                  <a:pt x="631" y="268"/>
                </a:cubicBezTo>
                <a:cubicBezTo>
                  <a:pt x="625" y="306"/>
                  <a:pt x="625" y="306"/>
                  <a:pt x="625" y="306"/>
                </a:cubicBezTo>
                <a:cubicBezTo>
                  <a:pt x="625" y="328"/>
                  <a:pt x="625" y="328"/>
                  <a:pt x="625" y="328"/>
                </a:cubicBezTo>
                <a:cubicBezTo>
                  <a:pt x="623" y="328"/>
                  <a:pt x="623" y="328"/>
                  <a:pt x="623" y="328"/>
                </a:cubicBezTo>
                <a:cubicBezTo>
                  <a:pt x="623" y="260"/>
                  <a:pt x="623" y="260"/>
                  <a:pt x="623" y="260"/>
                </a:cubicBezTo>
                <a:cubicBezTo>
                  <a:pt x="591" y="260"/>
                  <a:pt x="591" y="260"/>
                  <a:pt x="591" y="260"/>
                </a:cubicBezTo>
                <a:cubicBezTo>
                  <a:pt x="591" y="274"/>
                  <a:pt x="591" y="274"/>
                  <a:pt x="591" y="274"/>
                </a:cubicBezTo>
                <a:cubicBezTo>
                  <a:pt x="586" y="274"/>
                  <a:pt x="586" y="274"/>
                  <a:pt x="586" y="274"/>
                </a:cubicBezTo>
                <a:cubicBezTo>
                  <a:pt x="586" y="301"/>
                  <a:pt x="586" y="301"/>
                  <a:pt x="586" y="301"/>
                </a:cubicBezTo>
                <a:cubicBezTo>
                  <a:pt x="585" y="301"/>
                  <a:pt x="585" y="301"/>
                  <a:pt x="585" y="301"/>
                </a:cubicBezTo>
                <a:cubicBezTo>
                  <a:pt x="582" y="290"/>
                  <a:pt x="582" y="290"/>
                  <a:pt x="582" y="290"/>
                </a:cubicBezTo>
                <a:cubicBezTo>
                  <a:pt x="579" y="301"/>
                  <a:pt x="579" y="301"/>
                  <a:pt x="579" y="301"/>
                </a:cubicBezTo>
                <a:cubicBezTo>
                  <a:pt x="571" y="301"/>
                  <a:pt x="571" y="301"/>
                  <a:pt x="571" y="301"/>
                </a:cubicBezTo>
                <a:cubicBezTo>
                  <a:pt x="571" y="290"/>
                  <a:pt x="571" y="276"/>
                  <a:pt x="571" y="276"/>
                </a:cubicBezTo>
                <a:cubicBezTo>
                  <a:pt x="565" y="276"/>
                  <a:pt x="565" y="276"/>
                  <a:pt x="565" y="276"/>
                </a:cubicBezTo>
                <a:cubicBezTo>
                  <a:pt x="565" y="281"/>
                  <a:pt x="565" y="281"/>
                  <a:pt x="565" y="281"/>
                </a:cubicBezTo>
                <a:cubicBezTo>
                  <a:pt x="547" y="281"/>
                  <a:pt x="547" y="281"/>
                  <a:pt x="547" y="281"/>
                </a:cubicBezTo>
                <a:cubicBezTo>
                  <a:pt x="547" y="277"/>
                  <a:pt x="547" y="277"/>
                  <a:pt x="547" y="277"/>
                </a:cubicBezTo>
                <a:cubicBezTo>
                  <a:pt x="539" y="277"/>
                  <a:pt x="539" y="277"/>
                  <a:pt x="539" y="277"/>
                </a:cubicBezTo>
                <a:cubicBezTo>
                  <a:pt x="539" y="283"/>
                  <a:pt x="539" y="283"/>
                  <a:pt x="539" y="283"/>
                </a:cubicBezTo>
                <a:cubicBezTo>
                  <a:pt x="533" y="283"/>
                  <a:pt x="533" y="283"/>
                  <a:pt x="533" y="283"/>
                </a:cubicBezTo>
                <a:cubicBezTo>
                  <a:pt x="533" y="279"/>
                  <a:pt x="533" y="279"/>
                  <a:pt x="533" y="279"/>
                </a:cubicBezTo>
                <a:cubicBezTo>
                  <a:pt x="526" y="279"/>
                  <a:pt x="526" y="279"/>
                  <a:pt x="526" y="279"/>
                </a:cubicBezTo>
                <a:cubicBezTo>
                  <a:pt x="526" y="302"/>
                  <a:pt x="526" y="302"/>
                  <a:pt x="526" y="302"/>
                </a:cubicBezTo>
                <a:cubicBezTo>
                  <a:pt x="523" y="302"/>
                  <a:pt x="519" y="302"/>
                  <a:pt x="518" y="301"/>
                </a:cubicBezTo>
                <a:cubicBezTo>
                  <a:pt x="519" y="303"/>
                  <a:pt x="518" y="315"/>
                  <a:pt x="518" y="315"/>
                </a:cubicBezTo>
                <a:cubicBezTo>
                  <a:pt x="513" y="315"/>
                  <a:pt x="513" y="315"/>
                  <a:pt x="513" y="315"/>
                </a:cubicBezTo>
                <a:cubicBezTo>
                  <a:pt x="513" y="330"/>
                  <a:pt x="513" y="330"/>
                  <a:pt x="513" y="330"/>
                </a:cubicBezTo>
                <a:cubicBezTo>
                  <a:pt x="509" y="330"/>
                  <a:pt x="509" y="330"/>
                  <a:pt x="509" y="330"/>
                </a:cubicBezTo>
                <a:cubicBezTo>
                  <a:pt x="509" y="307"/>
                  <a:pt x="509" y="307"/>
                  <a:pt x="509" y="307"/>
                </a:cubicBezTo>
                <a:cubicBezTo>
                  <a:pt x="505" y="298"/>
                  <a:pt x="505" y="298"/>
                  <a:pt x="505" y="298"/>
                </a:cubicBezTo>
                <a:cubicBezTo>
                  <a:pt x="500" y="308"/>
                  <a:pt x="500" y="308"/>
                  <a:pt x="500" y="308"/>
                </a:cubicBezTo>
                <a:cubicBezTo>
                  <a:pt x="500" y="325"/>
                  <a:pt x="500" y="325"/>
                  <a:pt x="500" y="325"/>
                </a:cubicBezTo>
                <a:cubicBezTo>
                  <a:pt x="497" y="325"/>
                  <a:pt x="497" y="325"/>
                  <a:pt x="497" y="325"/>
                </a:cubicBezTo>
                <a:cubicBezTo>
                  <a:pt x="497" y="263"/>
                  <a:pt x="497" y="263"/>
                  <a:pt x="497" y="263"/>
                </a:cubicBezTo>
                <a:cubicBezTo>
                  <a:pt x="473" y="263"/>
                  <a:pt x="473" y="263"/>
                  <a:pt x="473" y="263"/>
                </a:cubicBezTo>
                <a:cubicBezTo>
                  <a:pt x="473" y="273"/>
                  <a:pt x="473" y="273"/>
                  <a:pt x="473" y="273"/>
                </a:cubicBezTo>
                <a:cubicBezTo>
                  <a:pt x="471" y="273"/>
                  <a:pt x="471" y="273"/>
                  <a:pt x="471" y="273"/>
                </a:cubicBezTo>
                <a:cubicBezTo>
                  <a:pt x="471" y="294"/>
                  <a:pt x="471" y="294"/>
                  <a:pt x="471" y="294"/>
                </a:cubicBezTo>
                <a:cubicBezTo>
                  <a:pt x="462" y="294"/>
                  <a:pt x="462" y="294"/>
                  <a:pt x="462" y="294"/>
                </a:cubicBezTo>
                <a:cubicBezTo>
                  <a:pt x="462" y="264"/>
                  <a:pt x="462" y="264"/>
                  <a:pt x="462" y="264"/>
                </a:cubicBezTo>
                <a:cubicBezTo>
                  <a:pt x="447" y="264"/>
                  <a:pt x="447" y="264"/>
                  <a:pt x="447" y="264"/>
                </a:cubicBezTo>
                <a:cubicBezTo>
                  <a:pt x="447" y="240"/>
                  <a:pt x="447" y="240"/>
                  <a:pt x="447" y="240"/>
                </a:cubicBezTo>
                <a:cubicBezTo>
                  <a:pt x="428" y="240"/>
                  <a:pt x="428" y="240"/>
                  <a:pt x="428" y="240"/>
                </a:cubicBezTo>
                <a:cubicBezTo>
                  <a:pt x="428" y="252"/>
                  <a:pt x="428" y="252"/>
                  <a:pt x="428" y="252"/>
                </a:cubicBezTo>
                <a:cubicBezTo>
                  <a:pt x="410" y="252"/>
                  <a:pt x="410" y="252"/>
                  <a:pt x="410" y="252"/>
                </a:cubicBezTo>
                <a:cubicBezTo>
                  <a:pt x="410" y="299"/>
                  <a:pt x="410" y="299"/>
                  <a:pt x="410" y="299"/>
                </a:cubicBezTo>
                <a:cubicBezTo>
                  <a:pt x="408" y="299"/>
                  <a:pt x="408" y="299"/>
                  <a:pt x="408" y="299"/>
                </a:cubicBezTo>
                <a:cubicBezTo>
                  <a:pt x="408" y="319"/>
                  <a:pt x="408" y="319"/>
                  <a:pt x="408" y="319"/>
                </a:cubicBezTo>
                <a:cubicBezTo>
                  <a:pt x="407" y="321"/>
                  <a:pt x="407" y="321"/>
                  <a:pt x="407" y="321"/>
                </a:cubicBezTo>
                <a:cubicBezTo>
                  <a:pt x="407" y="171"/>
                  <a:pt x="407" y="171"/>
                  <a:pt x="407" y="171"/>
                </a:cubicBezTo>
                <a:cubicBezTo>
                  <a:pt x="403" y="171"/>
                  <a:pt x="403" y="171"/>
                  <a:pt x="403" y="171"/>
                </a:cubicBezTo>
                <a:cubicBezTo>
                  <a:pt x="403" y="146"/>
                  <a:pt x="403" y="146"/>
                  <a:pt x="403" y="146"/>
                </a:cubicBezTo>
                <a:cubicBezTo>
                  <a:pt x="400" y="146"/>
                  <a:pt x="400" y="146"/>
                  <a:pt x="400" y="146"/>
                </a:cubicBezTo>
                <a:cubicBezTo>
                  <a:pt x="400" y="136"/>
                  <a:pt x="400" y="136"/>
                  <a:pt x="400" y="136"/>
                </a:cubicBezTo>
                <a:cubicBezTo>
                  <a:pt x="396" y="136"/>
                  <a:pt x="396" y="136"/>
                  <a:pt x="396" y="136"/>
                </a:cubicBezTo>
                <a:cubicBezTo>
                  <a:pt x="396" y="132"/>
                  <a:pt x="396" y="132"/>
                  <a:pt x="396" y="132"/>
                </a:cubicBezTo>
                <a:cubicBezTo>
                  <a:pt x="393" y="132"/>
                  <a:pt x="393" y="132"/>
                  <a:pt x="393" y="132"/>
                </a:cubicBezTo>
                <a:cubicBezTo>
                  <a:pt x="393" y="126"/>
                  <a:pt x="393" y="126"/>
                  <a:pt x="393" y="126"/>
                </a:cubicBezTo>
                <a:cubicBezTo>
                  <a:pt x="389" y="127"/>
                  <a:pt x="389" y="127"/>
                  <a:pt x="389" y="127"/>
                </a:cubicBezTo>
                <a:cubicBezTo>
                  <a:pt x="389" y="124"/>
                  <a:pt x="389" y="124"/>
                  <a:pt x="389" y="124"/>
                </a:cubicBezTo>
                <a:cubicBezTo>
                  <a:pt x="387" y="124"/>
                  <a:pt x="387" y="124"/>
                  <a:pt x="387" y="124"/>
                </a:cubicBezTo>
                <a:cubicBezTo>
                  <a:pt x="387" y="124"/>
                  <a:pt x="387" y="100"/>
                  <a:pt x="387" y="95"/>
                </a:cubicBezTo>
                <a:cubicBezTo>
                  <a:pt x="388" y="90"/>
                  <a:pt x="382" y="90"/>
                  <a:pt x="382" y="90"/>
                </a:cubicBezTo>
                <a:cubicBezTo>
                  <a:pt x="382" y="77"/>
                  <a:pt x="382" y="77"/>
                  <a:pt x="382" y="77"/>
                </a:cubicBezTo>
                <a:cubicBezTo>
                  <a:pt x="381" y="77"/>
                  <a:pt x="381" y="77"/>
                  <a:pt x="381" y="77"/>
                </a:cubicBezTo>
                <a:cubicBezTo>
                  <a:pt x="381" y="90"/>
                  <a:pt x="381" y="90"/>
                  <a:pt x="381" y="90"/>
                </a:cubicBezTo>
                <a:cubicBezTo>
                  <a:pt x="375" y="90"/>
                  <a:pt x="375" y="95"/>
                  <a:pt x="375" y="95"/>
                </a:cubicBezTo>
                <a:cubicBezTo>
                  <a:pt x="375" y="126"/>
                  <a:pt x="375" y="126"/>
                  <a:pt x="375" y="126"/>
                </a:cubicBezTo>
                <a:cubicBezTo>
                  <a:pt x="370" y="126"/>
                  <a:pt x="370" y="126"/>
                  <a:pt x="370" y="126"/>
                </a:cubicBezTo>
                <a:cubicBezTo>
                  <a:pt x="370" y="131"/>
                  <a:pt x="370" y="131"/>
                  <a:pt x="370" y="131"/>
                </a:cubicBezTo>
                <a:cubicBezTo>
                  <a:pt x="366" y="131"/>
                  <a:pt x="366" y="131"/>
                  <a:pt x="366" y="131"/>
                </a:cubicBezTo>
                <a:cubicBezTo>
                  <a:pt x="366" y="136"/>
                  <a:pt x="366" y="136"/>
                  <a:pt x="366" y="136"/>
                </a:cubicBezTo>
                <a:cubicBezTo>
                  <a:pt x="362" y="137"/>
                  <a:pt x="362" y="137"/>
                  <a:pt x="362" y="137"/>
                </a:cubicBezTo>
                <a:cubicBezTo>
                  <a:pt x="362" y="145"/>
                  <a:pt x="362" y="145"/>
                  <a:pt x="362" y="145"/>
                </a:cubicBezTo>
                <a:cubicBezTo>
                  <a:pt x="359" y="146"/>
                  <a:pt x="359" y="146"/>
                  <a:pt x="359" y="146"/>
                </a:cubicBezTo>
                <a:cubicBezTo>
                  <a:pt x="359" y="171"/>
                  <a:pt x="359" y="171"/>
                  <a:pt x="359" y="171"/>
                </a:cubicBezTo>
                <a:cubicBezTo>
                  <a:pt x="358" y="171"/>
                  <a:pt x="358" y="171"/>
                  <a:pt x="358" y="171"/>
                </a:cubicBezTo>
                <a:cubicBezTo>
                  <a:pt x="358" y="296"/>
                  <a:pt x="358" y="296"/>
                  <a:pt x="358" y="296"/>
                </a:cubicBezTo>
                <a:cubicBezTo>
                  <a:pt x="355" y="298"/>
                  <a:pt x="355" y="298"/>
                  <a:pt x="355" y="298"/>
                </a:cubicBezTo>
                <a:cubicBezTo>
                  <a:pt x="355" y="301"/>
                  <a:pt x="355" y="301"/>
                  <a:pt x="355" y="301"/>
                </a:cubicBezTo>
                <a:cubicBezTo>
                  <a:pt x="354" y="301"/>
                  <a:pt x="354" y="301"/>
                  <a:pt x="354" y="301"/>
                </a:cubicBezTo>
                <a:cubicBezTo>
                  <a:pt x="354" y="308"/>
                  <a:pt x="354" y="308"/>
                  <a:pt x="354" y="308"/>
                </a:cubicBezTo>
                <a:cubicBezTo>
                  <a:pt x="350" y="308"/>
                  <a:pt x="350" y="308"/>
                  <a:pt x="350" y="308"/>
                </a:cubicBezTo>
                <a:cubicBezTo>
                  <a:pt x="350" y="237"/>
                  <a:pt x="350" y="237"/>
                  <a:pt x="350" y="237"/>
                </a:cubicBezTo>
                <a:cubicBezTo>
                  <a:pt x="331" y="237"/>
                  <a:pt x="331" y="237"/>
                  <a:pt x="331" y="237"/>
                </a:cubicBezTo>
                <a:cubicBezTo>
                  <a:pt x="331" y="313"/>
                  <a:pt x="331" y="313"/>
                  <a:pt x="331" y="313"/>
                </a:cubicBezTo>
                <a:cubicBezTo>
                  <a:pt x="330" y="313"/>
                  <a:pt x="330" y="313"/>
                  <a:pt x="330" y="313"/>
                </a:cubicBezTo>
                <a:cubicBezTo>
                  <a:pt x="321" y="304"/>
                  <a:pt x="321" y="304"/>
                  <a:pt x="321" y="304"/>
                </a:cubicBezTo>
                <a:cubicBezTo>
                  <a:pt x="321" y="251"/>
                  <a:pt x="321" y="251"/>
                  <a:pt x="321" y="251"/>
                </a:cubicBezTo>
                <a:cubicBezTo>
                  <a:pt x="321" y="243"/>
                  <a:pt x="321" y="243"/>
                  <a:pt x="321" y="243"/>
                </a:cubicBezTo>
                <a:cubicBezTo>
                  <a:pt x="315" y="243"/>
                  <a:pt x="315" y="243"/>
                  <a:pt x="315" y="243"/>
                </a:cubicBezTo>
                <a:cubicBezTo>
                  <a:pt x="315" y="237"/>
                  <a:pt x="315" y="237"/>
                  <a:pt x="315" y="237"/>
                </a:cubicBezTo>
                <a:cubicBezTo>
                  <a:pt x="300" y="237"/>
                  <a:pt x="300" y="237"/>
                  <a:pt x="300" y="237"/>
                </a:cubicBezTo>
                <a:cubicBezTo>
                  <a:pt x="300" y="202"/>
                  <a:pt x="300" y="202"/>
                  <a:pt x="300" y="202"/>
                </a:cubicBezTo>
                <a:cubicBezTo>
                  <a:pt x="287" y="202"/>
                  <a:pt x="287" y="202"/>
                  <a:pt x="287" y="202"/>
                </a:cubicBezTo>
                <a:cubicBezTo>
                  <a:pt x="287" y="275"/>
                  <a:pt x="287" y="275"/>
                  <a:pt x="287" y="275"/>
                </a:cubicBezTo>
                <a:cubicBezTo>
                  <a:pt x="274" y="275"/>
                  <a:pt x="274" y="275"/>
                  <a:pt x="274" y="275"/>
                </a:cubicBezTo>
                <a:cubicBezTo>
                  <a:pt x="274" y="213"/>
                  <a:pt x="274" y="213"/>
                  <a:pt x="274" y="213"/>
                </a:cubicBezTo>
                <a:cubicBezTo>
                  <a:pt x="258" y="213"/>
                  <a:pt x="258" y="213"/>
                  <a:pt x="258" y="213"/>
                </a:cubicBezTo>
                <a:cubicBezTo>
                  <a:pt x="258" y="308"/>
                  <a:pt x="258" y="308"/>
                  <a:pt x="258" y="308"/>
                </a:cubicBezTo>
                <a:cubicBezTo>
                  <a:pt x="254" y="308"/>
                  <a:pt x="254" y="308"/>
                  <a:pt x="254" y="308"/>
                </a:cubicBezTo>
                <a:cubicBezTo>
                  <a:pt x="254" y="302"/>
                  <a:pt x="254" y="302"/>
                  <a:pt x="254" y="302"/>
                </a:cubicBezTo>
                <a:cubicBezTo>
                  <a:pt x="247" y="303"/>
                  <a:pt x="247" y="303"/>
                  <a:pt x="247" y="303"/>
                </a:cubicBezTo>
                <a:cubicBezTo>
                  <a:pt x="247" y="295"/>
                  <a:pt x="247" y="295"/>
                  <a:pt x="247" y="295"/>
                </a:cubicBezTo>
                <a:cubicBezTo>
                  <a:pt x="247" y="295"/>
                  <a:pt x="247" y="295"/>
                  <a:pt x="247" y="295"/>
                </a:cubicBezTo>
                <a:cubicBezTo>
                  <a:pt x="247" y="290"/>
                  <a:pt x="247" y="290"/>
                  <a:pt x="247" y="290"/>
                </a:cubicBezTo>
                <a:cubicBezTo>
                  <a:pt x="241" y="290"/>
                  <a:pt x="241" y="290"/>
                  <a:pt x="241" y="290"/>
                </a:cubicBezTo>
                <a:cubicBezTo>
                  <a:pt x="241" y="285"/>
                  <a:pt x="241" y="285"/>
                  <a:pt x="241" y="285"/>
                </a:cubicBezTo>
                <a:cubicBezTo>
                  <a:pt x="239" y="285"/>
                  <a:pt x="239" y="285"/>
                  <a:pt x="239" y="285"/>
                </a:cubicBezTo>
                <a:cubicBezTo>
                  <a:pt x="239" y="243"/>
                  <a:pt x="239" y="243"/>
                  <a:pt x="239" y="243"/>
                </a:cubicBezTo>
                <a:cubicBezTo>
                  <a:pt x="216" y="243"/>
                  <a:pt x="216" y="243"/>
                  <a:pt x="216" y="243"/>
                </a:cubicBezTo>
                <a:cubicBezTo>
                  <a:pt x="216" y="282"/>
                  <a:pt x="216" y="282"/>
                  <a:pt x="216" y="282"/>
                </a:cubicBezTo>
                <a:cubicBezTo>
                  <a:pt x="212" y="282"/>
                  <a:pt x="212" y="282"/>
                  <a:pt x="212" y="282"/>
                </a:cubicBezTo>
                <a:cubicBezTo>
                  <a:pt x="212" y="243"/>
                  <a:pt x="212" y="243"/>
                  <a:pt x="212" y="243"/>
                </a:cubicBezTo>
                <a:cubicBezTo>
                  <a:pt x="192" y="243"/>
                  <a:pt x="192" y="243"/>
                  <a:pt x="192" y="243"/>
                </a:cubicBezTo>
                <a:cubicBezTo>
                  <a:pt x="192" y="275"/>
                  <a:pt x="192" y="275"/>
                  <a:pt x="192" y="275"/>
                </a:cubicBezTo>
                <a:cubicBezTo>
                  <a:pt x="185" y="275"/>
                  <a:pt x="185" y="275"/>
                  <a:pt x="185" y="275"/>
                </a:cubicBezTo>
                <a:cubicBezTo>
                  <a:pt x="185" y="288"/>
                  <a:pt x="185" y="288"/>
                  <a:pt x="185" y="288"/>
                </a:cubicBezTo>
                <a:cubicBezTo>
                  <a:pt x="183" y="287"/>
                  <a:pt x="183" y="287"/>
                  <a:pt x="183" y="287"/>
                </a:cubicBezTo>
                <a:cubicBezTo>
                  <a:pt x="180" y="290"/>
                  <a:pt x="180" y="290"/>
                  <a:pt x="180" y="290"/>
                </a:cubicBezTo>
                <a:cubicBezTo>
                  <a:pt x="180" y="295"/>
                  <a:pt x="180" y="295"/>
                  <a:pt x="180" y="295"/>
                </a:cubicBezTo>
                <a:cubicBezTo>
                  <a:pt x="177" y="296"/>
                  <a:pt x="177" y="296"/>
                  <a:pt x="177" y="296"/>
                </a:cubicBezTo>
                <a:cubicBezTo>
                  <a:pt x="177" y="324"/>
                  <a:pt x="177" y="324"/>
                  <a:pt x="177" y="324"/>
                </a:cubicBezTo>
                <a:cubicBezTo>
                  <a:pt x="173" y="324"/>
                  <a:pt x="173" y="324"/>
                  <a:pt x="173" y="324"/>
                </a:cubicBezTo>
                <a:cubicBezTo>
                  <a:pt x="173" y="234"/>
                  <a:pt x="173" y="234"/>
                  <a:pt x="173" y="234"/>
                </a:cubicBezTo>
                <a:cubicBezTo>
                  <a:pt x="171" y="233"/>
                  <a:pt x="171" y="233"/>
                  <a:pt x="171" y="233"/>
                </a:cubicBezTo>
                <a:cubicBezTo>
                  <a:pt x="171" y="223"/>
                  <a:pt x="171" y="223"/>
                  <a:pt x="171" y="223"/>
                </a:cubicBezTo>
                <a:cubicBezTo>
                  <a:pt x="167" y="219"/>
                  <a:pt x="167" y="219"/>
                  <a:pt x="167" y="219"/>
                </a:cubicBezTo>
                <a:cubicBezTo>
                  <a:pt x="167" y="196"/>
                  <a:pt x="167" y="196"/>
                  <a:pt x="167" y="196"/>
                </a:cubicBezTo>
                <a:cubicBezTo>
                  <a:pt x="162" y="191"/>
                  <a:pt x="162" y="191"/>
                  <a:pt x="162" y="191"/>
                </a:cubicBezTo>
                <a:cubicBezTo>
                  <a:pt x="162" y="184"/>
                  <a:pt x="162" y="184"/>
                  <a:pt x="162" y="184"/>
                </a:cubicBezTo>
                <a:cubicBezTo>
                  <a:pt x="161" y="183"/>
                  <a:pt x="161" y="183"/>
                  <a:pt x="161" y="183"/>
                </a:cubicBezTo>
                <a:cubicBezTo>
                  <a:pt x="161" y="177"/>
                  <a:pt x="161" y="177"/>
                  <a:pt x="161" y="177"/>
                </a:cubicBezTo>
                <a:cubicBezTo>
                  <a:pt x="160" y="176"/>
                  <a:pt x="160" y="176"/>
                  <a:pt x="160" y="176"/>
                </a:cubicBezTo>
                <a:cubicBezTo>
                  <a:pt x="160" y="169"/>
                  <a:pt x="160" y="169"/>
                  <a:pt x="160" y="1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8" y="161"/>
                  <a:pt x="158" y="161"/>
                  <a:pt x="158" y="161"/>
                </a:cubicBezTo>
                <a:cubicBezTo>
                  <a:pt x="157" y="160"/>
                  <a:pt x="157" y="160"/>
                  <a:pt x="157" y="160"/>
                </a:cubicBezTo>
                <a:cubicBezTo>
                  <a:pt x="157" y="155"/>
                  <a:pt x="157" y="155"/>
                  <a:pt x="157" y="155"/>
                </a:cubicBezTo>
                <a:cubicBezTo>
                  <a:pt x="155" y="154"/>
                  <a:pt x="155" y="154"/>
                  <a:pt x="155" y="154"/>
                </a:cubicBezTo>
                <a:cubicBezTo>
                  <a:pt x="155" y="150"/>
                  <a:pt x="155" y="150"/>
                  <a:pt x="155" y="150"/>
                </a:cubicBezTo>
                <a:cubicBezTo>
                  <a:pt x="154" y="146"/>
                  <a:pt x="154" y="146"/>
                  <a:pt x="154" y="146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3" y="146"/>
                  <a:pt x="153" y="146"/>
                  <a:pt x="153" y="146"/>
                </a:cubicBezTo>
                <a:cubicBezTo>
                  <a:pt x="152" y="146"/>
                  <a:pt x="152" y="146"/>
                  <a:pt x="152" y="146"/>
                </a:cubicBezTo>
                <a:cubicBezTo>
                  <a:pt x="152" y="153"/>
                  <a:pt x="152" y="153"/>
                  <a:pt x="152" y="153"/>
                </a:cubicBezTo>
                <a:cubicBezTo>
                  <a:pt x="149" y="159"/>
                  <a:pt x="149" y="159"/>
                  <a:pt x="149" y="159"/>
                </a:cubicBezTo>
                <a:cubicBezTo>
                  <a:pt x="149" y="164"/>
                  <a:pt x="149" y="164"/>
                  <a:pt x="149" y="164"/>
                </a:cubicBezTo>
                <a:cubicBezTo>
                  <a:pt x="146" y="168"/>
                  <a:pt x="146" y="168"/>
                  <a:pt x="146" y="168"/>
                </a:cubicBezTo>
                <a:cubicBezTo>
                  <a:pt x="146" y="175"/>
                  <a:pt x="146" y="175"/>
                  <a:pt x="146" y="175"/>
                </a:cubicBezTo>
                <a:cubicBezTo>
                  <a:pt x="144" y="175"/>
                  <a:pt x="144" y="175"/>
                  <a:pt x="144" y="175"/>
                </a:cubicBezTo>
                <a:cubicBezTo>
                  <a:pt x="144" y="182"/>
                  <a:pt x="144" y="182"/>
                  <a:pt x="144" y="182"/>
                </a:cubicBezTo>
                <a:cubicBezTo>
                  <a:pt x="142" y="184"/>
                  <a:pt x="142" y="184"/>
                  <a:pt x="142" y="184"/>
                </a:cubicBezTo>
                <a:cubicBezTo>
                  <a:pt x="142" y="190"/>
                  <a:pt x="142" y="190"/>
                  <a:pt x="142" y="190"/>
                </a:cubicBezTo>
                <a:cubicBezTo>
                  <a:pt x="141" y="191"/>
                  <a:pt x="141" y="191"/>
                  <a:pt x="141" y="191"/>
                </a:cubicBezTo>
                <a:cubicBezTo>
                  <a:pt x="141" y="198"/>
                  <a:pt x="141" y="198"/>
                  <a:pt x="141" y="198"/>
                </a:cubicBezTo>
                <a:cubicBezTo>
                  <a:pt x="140" y="198"/>
                  <a:pt x="140" y="198"/>
                  <a:pt x="140" y="198"/>
                </a:cubicBezTo>
                <a:cubicBezTo>
                  <a:pt x="140" y="220"/>
                  <a:pt x="140" y="220"/>
                  <a:pt x="140" y="220"/>
                </a:cubicBezTo>
                <a:cubicBezTo>
                  <a:pt x="137" y="220"/>
                  <a:pt x="137" y="220"/>
                  <a:pt x="137" y="220"/>
                </a:cubicBezTo>
                <a:cubicBezTo>
                  <a:pt x="137" y="225"/>
                  <a:pt x="137" y="225"/>
                  <a:pt x="137" y="225"/>
                </a:cubicBezTo>
                <a:cubicBezTo>
                  <a:pt x="133" y="225"/>
                  <a:pt x="133" y="225"/>
                  <a:pt x="133" y="225"/>
                </a:cubicBezTo>
                <a:cubicBezTo>
                  <a:pt x="133" y="320"/>
                  <a:pt x="133" y="320"/>
                  <a:pt x="133" y="320"/>
                </a:cubicBezTo>
                <a:cubicBezTo>
                  <a:pt x="129" y="320"/>
                  <a:pt x="129" y="320"/>
                  <a:pt x="129" y="320"/>
                </a:cubicBezTo>
                <a:cubicBezTo>
                  <a:pt x="129" y="315"/>
                  <a:pt x="129" y="315"/>
                  <a:pt x="129" y="315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26" y="268"/>
                  <a:pt x="126" y="268"/>
                  <a:pt x="126" y="268"/>
                </a:cubicBezTo>
                <a:cubicBezTo>
                  <a:pt x="86" y="268"/>
                  <a:pt x="86" y="268"/>
                  <a:pt x="86" y="268"/>
                </a:cubicBezTo>
                <a:cubicBezTo>
                  <a:pt x="86" y="328"/>
                  <a:pt x="86" y="328"/>
                  <a:pt x="86" y="328"/>
                </a:cubicBezTo>
                <a:cubicBezTo>
                  <a:pt x="83" y="328"/>
                  <a:pt x="79" y="328"/>
                  <a:pt x="79" y="327"/>
                </a:cubicBezTo>
                <a:cubicBezTo>
                  <a:pt x="79" y="327"/>
                  <a:pt x="79" y="331"/>
                  <a:pt x="79" y="336"/>
                </a:cubicBezTo>
                <a:cubicBezTo>
                  <a:pt x="78" y="338"/>
                  <a:pt x="78" y="338"/>
                  <a:pt x="78" y="338"/>
                </a:cubicBezTo>
                <a:cubicBezTo>
                  <a:pt x="78" y="308"/>
                  <a:pt x="78" y="308"/>
                  <a:pt x="78" y="308"/>
                </a:cubicBezTo>
                <a:cubicBezTo>
                  <a:pt x="66" y="308"/>
                  <a:pt x="66" y="308"/>
                  <a:pt x="66" y="308"/>
                </a:cubicBezTo>
                <a:cubicBezTo>
                  <a:pt x="66" y="339"/>
                  <a:pt x="66" y="339"/>
                  <a:pt x="66" y="339"/>
                </a:cubicBezTo>
                <a:cubicBezTo>
                  <a:pt x="60" y="339"/>
                  <a:pt x="60" y="339"/>
                  <a:pt x="60" y="339"/>
                </a:cubicBezTo>
                <a:cubicBezTo>
                  <a:pt x="60" y="301"/>
                  <a:pt x="60" y="301"/>
                  <a:pt x="60" y="301"/>
                </a:cubicBezTo>
                <a:cubicBezTo>
                  <a:pt x="33" y="301"/>
                  <a:pt x="33" y="301"/>
                  <a:pt x="33" y="301"/>
                </a:cubicBezTo>
                <a:cubicBezTo>
                  <a:pt x="33" y="353"/>
                  <a:pt x="33" y="353"/>
                  <a:pt x="33" y="353"/>
                </a:cubicBezTo>
                <a:cubicBezTo>
                  <a:pt x="27" y="353"/>
                  <a:pt x="27" y="353"/>
                  <a:pt x="27" y="353"/>
                </a:cubicBezTo>
                <a:cubicBezTo>
                  <a:pt x="27" y="326"/>
                  <a:pt x="27" y="326"/>
                  <a:pt x="27" y="326"/>
                </a:cubicBezTo>
                <a:cubicBezTo>
                  <a:pt x="0" y="326"/>
                  <a:pt x="0" y="326"/>
                  <a:pt x="0" y="326"/>
                </a:cubicBezTo>
                <a:cubicBezTo>
                  <a:pt x="0" y="345"/>
                  <a:pt x="0" y="345"/>
                  <a:pt x="0" y="345"/>
                </a:cubicBezTo>
                <a:cubicBezTo>
                  <a:pt x="0" y="396"/>
                  <a:pt x="0" y="396"/>
                  <a:pt x="0" y="396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6" y="375"/>
                  <a:pt x="1020" y="370"/>
                  <a:pt x="1020" y="37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65000"/>
                  <a:alpha val="0"/>
                </a:schemeClr>
              </a:gs>
              <a:gs pos="76000">
                <a:schemeClr val="tx1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5271091" y="6341628"/>
            <a:ext cx="1649811" cy="2769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200" dirty="0" smtClean="0">
                <a:gradFill flip="none" rotWithShape="1">
                  <a:gsLst>
                    <a:gs pos="0">
                      <a:schemeClr val="bg1">
                        <a:lumMod val="65000"/>
                        <a:alpha val="78000"/>
                      </a:schemeClr>
                    </a:gs>
                    <a:gs pos="76000">
                      <a:schemeClr val="tx1">
                        <a:lumMod val="75000"/>
                        <a:lumOff val="25000"/>
                      </a:schemeClr>
                    </a:gs>
                  </a:gsLst>
                  <a:lin ang="16200000" scaled="1"/>
                  <a:tileRect/>
                </a:gradFill>
                <a:latin typeface="Century Gothic" panose="020B0502020202020204" pitchFamily="34" charset="0"/>
              </a:rPr>
              <a:t>WWW.IBAOTU.COM</a:t>
            </a:r>
            <a:endParaRPr lang="zh-CN" altLang="en-US" sz="1200" dirty="0">
              <a:gradFill flip="none" rotWithShape="1">
                <a:gsLst>
                  <a:gs pos="0">
                    <a:schemeClr val="bg1">
                      <a:lumMod val="65000"/>
                      <a:alpha val="78000"/>
                    </a:schemeClr>
                  </a:gs>
                  <a:gs pos="76000">
                    <a:schemeClr val="tx1">
                      <a:lumMod val="75000"/>
                      <a:lumOff val="25000"/>
                    </a:schemeClr>
                  </a:gs>
                </a:gsLst>
                <a:lin ang="16200000" scaled="1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440988" y="683973"/>
            <a:ext cx="177800" cy="177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10733088" y="683973"/>
            <a:ext cx="177800" cy="1778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  <a:lumOff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025188" y="683973"/>
            <a:ext cx="177800" cy="177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317288" y="683973"/>
            <a:ext cx="177800" cy="1778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  <a:lumOff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Jem - Yellow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74700" y="-1092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19663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1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6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18" grpId="0"/>
      <p:bldP spid="19" grpId="0"/>
      <p:bldP spid="20" grpId="0"/>
      <p:bldP spid="25" grpId="0" animBg="1"/>
      <p:bldP spid="26" grpId="0"/>
      <p:bldP spid="27" grpId="0" animBg="1"/>
      <p:bldP spid="28" grpId="0" animBg="1"/>
      <p:bldP spid="29" grpId="0" animBg="1"/>
      <p:bldP spid="3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60560" y="1714500"/>
            <a:ext cx="4149726" cy="4149726"/>
            <a:chOff x="1360560" y="1714500"/>
            <a:chExt cx="4149726" cy="4149726"/>
          </a:xfrm>
        </p:grpSpPr>
        <p:sp>
          <p:nvSpPr>
            <p:cNvPr id="18" name="任意多边形 17"/>
            <p:cNvSpPr/>
            <p:nvPr/>
          </p:nvSpPr>
          <p:spPr>
            <a:xfrm>
              <a:off x="1360560" y="1714500"/>
              <a:ext cx="4149726" cy="4149726"/>
            </a:xfrm>
            <a:custGeom>
              <a:avLst/>
              <a:gdLst>
                <a:gd name="connsiteX0" fmla="*/ 1658035 w 3316070"/>
                <a:gd name="connsiteY0" fmla="*/ 0 h 3316070"/>
                <a:gd name="connsiteX1" fmla="*/ 3316070 w 3316070"/>
                <a:gd name="connsiteY1" fmla="*/ 1658035 h 3316070"/>
                <a:gd name="connsiteX2" fmla="*/ 1658035 w 3316070"/>
                <a:gd name="connsiteY2" fmla="*/ 3316070 h 3316070"/>
                <a:gd name="connsiteX3" fmla="*/ 0 w 3316070"/>
                <a:gd name="connsiteY3" fmla="*/ 1658035 h 3316070"/>
                <a:gd name="connsiteX4" fmla="*/ 1658035 w 3316070"/>
                <a:gd name="connsiteY4" fmla="*/ 0 h 3316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6070" h="3316070">
                  <a:moveTo>
                    <a:pt x="1658035" y="0"/>
                  </a:moveTo>
                  <a:cubicBezTo>
                    <a:pt x="2573742" y="0"/>
                    <a:pt x="3316070" y="742328"/>
                    <a:pt x="3316070" y="1658035"/>
                  </a:cubicBezTo>
                  <a:cubicBezTo>
                    <a:pt x="3316070" y="2573742"/>
                    <a:pt x="2573742" y="3316070"/>
                    <a:pt x="1658035" y="3316070"/>
                  </a:cubicBezTo>
                  <a:cubicBezTo>
                    <a:pt x="742328" y="3316070"/>
                    <a:pt x="0" y="2573742"/>
                    <a:pt x="0" y="1658035"/>
                  </a:cubicBezTo>
                  <a:cubicBezTo>
                    <a:pt x="0" y="742328"/>
                    <a:pt x="742328" y="0"/>
                    <a:pt x="1658035" y="0"/>
                  </a:cubicBezTo>
                  <a:close/>
                </a:path>
              </a:pathLst>
            </a:custGeom>
            <a:blipFill>
              <a:blip r:embed="rId3"/>
              <a:srcRect/>
              <a:stretch>
                <a:fillRect l="-39005" r="-38773"/>
              </a:stretch>
            </a:blipFill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1360560" y="1714500"/>
              <a:ext cx="4149726" cy="4149726"/>
            </a:xfrm>
            <a:custGeom>
              <a:avLst/>
              <a:gdLst>
                <a:gd name="connsiteX0" fmla="*/ 1313500 w 2627008"/>
                <a:gd name="connsiteY0" fmla="*/ 0 h 2627008"/>
                <a:gd name="rtl" fmla="*/ 1826865 w 2627008"/>
                <a:gd name="rtt" fmla="*/ 1014389 h 2627008"/>
                <a:gd name="rtr" fmla="*/ 2199265 w 2627008"/>
                <a:gd name="rtb" fmla="*/ 1158010 h 2627008"/>
              </a:gdLst>
              <a:ahLst/>
              <a:cxnLst>
                <a:cxn ang="0">
                  <a:pos x="connsiteX0" y="connsiteY0"/>
                </a:cxn>
              </a:cxnLst>
              <a:rect l="rtl" t="rtt" r="rtr" b="rtb"/>
              <a:pathLst>
                <a:path w="2627008" h="2627008">
                  <a:moveTo>
                    <a:pt x="1313500" y="0"/>
                  </a:moveTo>
                  <a:cubicBezTo>
                    <a:pt x="2038927" y="0"/>
                    <a:pt x="2627001" y="588074"/>
                    <a:pt x="2627001" y="1313500"/>
                  </a:cubicBezTo>
                  <a:cubicBezTo>
                    <a:pt x="2627001" y="1750364"/>
                    <a:pt x="2413727" y="2137414"/>
                    <a:pt x="2085557" y="2376145"/>
                  </a:cubicBezTo>
                  <a:lnTo>
                    <a:pt x="1313500" y="1313500"/>
                  </a:lnTo>
                  <a:lnTo>
                    <a:pt x="1313500" y="0"/>
                  </a:lnTo>
                  <a:close/>
                </a:path>
              </a:pathLst>
            </a:custGeom>
            <a:solidFill>
              <a:schemeClr val="accent1">
                <a:alpha val="68000"/>
              </a:schemeClr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>
                  <a:solidFill>
                    <a:srgbClr val="FFFFFF"/>
                  </a:solidFill>
                  <a:latin typeface="Century Gothic" panose="020B0502020202020204" pitchFamily="34" charset="0"/>
                </a:rPr>
                <a:t>40%</a:t>
              </a: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360560" y="1714500"/>
              <a:ext cx="4149726" cy="4149726"/>
            </a:xfrm>
            <a:custGeom>
              <a:avLst/>
              <a:gdLst>
                <a:gd name="connsiteX0" fmla="*/ 2085562 w 2627008"/>
                <a:gd name="connsiteY0" fmla="*/ 2376148 h 2627008"/>
                <a:gd name="rtl" fmla="*/ 1012236 w 2627008"/>
                <a:gd name="rtt" fmla="*/ 1968196 h 2627008"/>
                <a:gd name="rtr" fmla="*/ 1384636 w 2627008"/>
                <a:gd name="rtb" fmla="*/ 2111818 h 2627008"/>
              </a:gdLst>
              <a:ahLst/>
              <a:cxnLst>
                <a:cxn ang="0">
                  <a:pos x="connsiteX0" y="connsiteY0"/>
                </a:cxn>
              </a:cxnLst>
              <a:rect l="rtl" t="rtt" r="rtr" b="rtb"/>
              <a:pathLst>
                <a:path w="2627008" h="2627008">
                  <a:moveTo>
                    <a:pt x="2085562" y="2376148"/>
                  </a:moveTo>
                  <a:cubicBezTo>
                    <a:pt x="1868893" y="2533949"/>
                    <a:pt x="1602063" y="2627001"/>
                    <a:pt x="1313500" y="2627001"/>
                  </a:cubicBezTo>
                  <a:cubicBezTo>
                    <a:pt x="876637" y="2627001"/>
                    <a:pt x="489586" y="2413727"/>
                    <a:pt x="250856" y="2085557"/>
                  </a:cubicBezTo>
                  <a:lnTo>
                    <a:pt x="1313500" y="1313500"/>
                  </a:lnTo>
                  <a:lnTo>
                    <a:pt x="2085562" y="2376148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68000"/>
              </a:schemeClr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>
                  <a:solidFill>
                    <a:srgbClr val="FFFFFF"/>
                  </a:solidFill>
                  <a:latin typeface="Century Gothic" panose="020B0502020202020204" pitchFamily="34" charset="0"/>
                </a:rPr>
                <a:t>25%</a:t>
              </a:r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1360560" y="1714500"/>
              <a:ext cx="4149726" cy="4149726"/>
            </a:xfrm>
            <a:custGeom>
              <a:avLst/>
              <a:gdLst>
                <a:gd name="connsiteX0" fmla="*/ 250856 w 2627008"/>
                <a:gd name="connsiteY0" fmla="*/ 2085562 h 2627008"/>
                <a:gd name="rtl" fmla="*/ 400797 w 2627008"/>
                <a:gd name="rtt" fmla="*/ 1356761 h 2627008"/>
                <a:gd name="rtr" fmla="*/ 773197 w 2627008"/>
                <a:gd name="rtb" fmla="*/ 1500383 h 2627008"/>
              </a:gdLst>
              <a:ahLst/>
              <a:cxnLst>
                <a:cxn ang="0">
                  <a:pos x="connsiteX0" y="connsiteY0"/>
                </a:cxn>
              </a:cxnLst>
              <a:rect l="rtl" t="rtt" r="rtr" b="rtb"/>
              <a:pathLst>
                <a:path w="2627008" h="2627008">
                  <a:moveTo>
                    <a:pt x="250856" y="2085562"/>
                  </a:moveTo>
                  <a:cubicBezTo>
                    <a:pt x="93052" y="1868893"/>
                    <a:pt x="0" y="1602063"/>
                    <a:pt x="0" y="1313500"/>
                  </a:cubicBezTo>
                  <a:cubicBezTo>
                    <a:pt x="0" y="1171630"/>
                    <a:pt x="22492" y="1035014"/>
                    <a:pt x="64287" y="907606"/>
                  </a:cubicBezTo>
                  <a:lnTo>
                    <a:pt x="1313500" y="1313500"/>
                  </a:lnTo>
                  <a:lnTo>
                    <a:pt x="250856" y="2085562"/>
                  </a:lnTo>
                  <a:close/>
                </a:path>
              </a:pathLst>
            </a:custGeom>
            <a:solidFill>
              <a:schemeClr val="accent4">
                <a:alpha val="68000"/>
              </a:schemeClr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>
                  <a:solidFill>
                    <a:srgbClr val="FFFFFF"/>
                  </a:solidFill>
                  <a:latin typeface="Century Gothic" panose="020B0502020202020204" pitchFamily="34" charset="0"/>
                </a:rPr>
                <a:t>15%</a:t>
              </a: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1360560" y="1714500"/>
              <a:ext cx="4149726" cy="4149726"/>
            </a:xfrm>
            <a:custGeom>
              <a:avLst/>
              <a:gdLst>
                <a:gd name="connsiteX0" fmla="*/ 64287 w 2627008"/>
                <a:gd name="connsiteY0" fmla="*/ 907607 h 2627008"/>
                <a:gd name="rtl" fmla="*/ 532220 w 2627008"/>
                <a:gd name="rtt" fmla="*/ 809341 h 2627008"/>
                <a:gd name="rtr" fmla="*/ 904620 w 2627008"/>
                <a:gd name="rtb" fmla="*/ 952962 h 2627008"/>
              </a:gdLst>
              <a:ahLst/>
              <a:cxnLst>
                <a:cxn ang="0">
                  <a:pos x="connsiteX0" y="connsiteY0"/>
                </a:cxn>
              </a:cxnLst>
              <a:rect l="rtl" t="rtt" r="rtr" b="rtb"/>
              <a:pathLst>
                <a:path w="2627008" h="2627008">
                  <a:moveTo>
                    <a:pt x="64287" y="907607"/>
                  </a:moveTo>
                  <a:cubicBezTo>
                    <a:pt x="150630" y="640885"/>
                    <a:pt x="319826" y="412037"/>
                    <a:pt x="541444" y="250856"/>
                  </a:cubicBezTo>
                  <a:lnTo>
                    <a:pt x="1313500" y="1313500"/>
                  </a:lnTo>
                  <a:lnTo>
                    <a:pt x="64287" y="907607"/>
                  </a:lnTo>
                  <a:close/>
                </a:path>
              </a:pathLst>
            </a:custGeom>
            <a:solidFill>
              <a:schemeClr val="accent3">
                <a:alpha val="68000"/>
              </a:schemeClr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>
                  <a:solidFill>
                    <a:srgbClr val="FFFFFF"/>
                  </a:solidFill>
                  <a:latin typeface="Century Gothic" panose="020B0502020202020204" pitchFamily="34" charset="0"/>
                </a:rPr>
                <a:t>10%</a:t>
              </a:r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1360560" y="1714500"/>
              <a:ext cx="4149726" cy="4149726"/>
            </a:xfrm>
            <a:custGeom>
              <a:avLst/>
              <a:gdLst>
                <a:gd name="connsiteX0" fmla="*/ 541445 w 2627008"/>
                <a:gd name="connsiteY0" fmla="*/ 250856 h 2627008"/>
                <a:gd name="rtl" fmla="*/ 900000 w 2627008"/>
                <a:gd name="rtt" fmla="*/ 542131 h 2627008"/>
                <a:gd name="rtr" fmla="*/ 1272400 w 2627008"/>
                <a:gd name="rtb" fmla="*/ 685752 h 2627008"/>
              </a:gdLst>
              <a:ahLst/>
              <a:cxnLst>
                <a:cxn ang="0">
                  <a:pos x="connsiteX0" y="connsiteY0"/>
                </a:cxn>
              </a:cxnLst>
              <a:rect l="rtl" t="rtt" r="rtr" b="rtb"/>
              <a:pathLst>
                <a:path w="2627008" h="2627008">
                  <a:moveTo>
                    <a:pt x="541445" y="250856"/>
                  </a:moveTo>
                  <a:cubicBezTo>
                    <a:pt x="758108" y="93052"/>
                    <a:pt x="1024938" y="0"/>
                    <a:pt x="1313500" y="0"/>
                  </a:cubicBezTo>
                  <a:lnTo>
                    <a:pt x="1313500" y="1313500"/>
                  </a:lnTo>
                  <a:lnTo>
                    <a:pt x="541445" y="250856"/>
                  </a:lnTo>
                  <a:close/>
                </a:path>
              </a:pathLst>
            </a:custGeom>
            <a:solidFill>
              <a:schemeClr val="accent2">
                <a:alpha val="68000"/>
              </a:schemeClr>
            </a:solidFill>
            <a:ln w="7600" cap="flat">
              <a:noFill/>
              <a:bevel/>
            </a:ln>
          </p:spPr>
          <p:txBody>
            <a:bodyPr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>
                  <a:solidFill>
                    <a:srgbClr val="FFFFFF"/>
                  </a:solidFill>
                  <a:latin typeface="Century Gothic" panose="020B0502020202020204" pitchFamily="34" charset="0"/>
                </a:rPr>
                <a:t>10%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096000" y="1878086"/>
            <a:ext cx="4427621" cy="878058"/>
            <a:chOff x="6608679" y="1912715"/>
            <a:chExt cx="4427621" cy="878058"/>
          </a:xfrm>
        </p:grpSpPr>
        <p:sp>
          <p:nvSpPr>
            <p:cNvPr id="21" name="圆角矩形 20"/>
            <p:cNvSpPr/>
            <p:nvPr/>
          </p:nvSpPr>
          <p:spPr>
            <a:xfrm>
              <a:off x="6608679" y="1912715"/>
              <a:ext cx="2281222" cy="35585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701750" y="1915500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701750" y="2347575"/>
              <a:ext cx="4334550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096000" y="2868759"/>
            <a:ext cx="4427621" cy="875249"/>
            <a:chOff x="6608679" y="2903388"/>
            <a:chExt cx="4427621" cy="875249"/>
          </a:xfrm>
        </p:grpSpPr>
        <p:sp>
          <p:nvSpPr>
            <p:cNvPr id="25" name="圆角矩形 24"/>
            <p:cNvSpPr/>
            <p:nvPr/>
          </p:nvSpPr>
          <p:spPr>
            <a:xfrm>
              <a:off x="6608679" y="2903388"/>
              <a:ext cx="2281222" cy="35585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701750" y="2906173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701750" y="3335439"/>
              <a:ext cx="4334550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096000" y="3859432"/>
            <a:ext cx="4427621" cy="863588"/>
            <a:chOff x="6608679" y="3894061"/>
            <a:chExt cx="4427621" cy="863588"/>
          </a:xfrm>
        </p:grpSpPr>
        <p:sp>
          <p:nvSpPr>
            <p:cNvPr id="29" name="圆角矩形 28"/>
            <p:cNvSpPr/>
            <p:nvPr/>
          </p:nvSpPr>
          <p:spPr>
            <a:xfrm>
              <a:off x="6608679" y="3894061"/>
              <a:ext cx="2281222" cy="35585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701750" y="3896846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6701750" y="4314451"/>
              <a:ext cx="4334550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096000" y="4850106"/>
            <a:ext cx="4427621" cy="862550"/>
            <a:chOff x="6608679" y="4884735"/>
            <a:chExt cx="4427621" cy="862550"/>
          </a:xfrm>
        </p:grpSpPr>
        <p:sp>
          <p:nvSpPr>
            <p:cNvPr id="33" name="圆角矩形 32"/>
            <p:cNvSpPr/>
            <p:nvPr/>
          </p:nvSpPr>
          <p:spPr>
            <a:xfrm>
              <a:off x="6608679" y="4884735"/>
              <a:ext cx="2281222" cy="35585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701750" y="488751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>
                <a:buFont typeface="Wingdings" panose="05000000000000000000" pitchFamily="2" charset="2"/>
                <a:buChar char="l"/>
              </a:pPr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6701750" y="5304087"/>
              <a:ext cx="4334550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37" name="文本框 36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03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6054879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28228" y="1993900"/>
            <a:ext cx="4673348" cy="4486228"/>
            <a:chOff x="419100" y="4324350"/>
            <a:chExt cx="4673348" cy="211455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419100" y="6438900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 flipH="1">
            <a:off x="4686299" y="2331500"/>
            <a:ext cx="7073835" cy="4148628"/>
            <a:chOff x="419100" y="4324350"/>
            <a:chExt cx="7073835" cy="211455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19100" y="6438900"/>
              <a:ext cx="7073835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7090424" y="377872"/>
            <a:ext cx="4673348" cy="3630489"/>
            <a:chOff x="7090424" y="377872"/>
            <a:chExt cx="4673348" cy="3630489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11763772" y="377872"/>
              <a:ext cx="0" cy="3630489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H="1" flipV="1">
              <a:off x="7090424" y="377872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 flipH="1">
            <a:off x="428228" y="377872"/>
            <a:ext cx="6899672" cy="3533728"/>
            <a:chOff x="4864100" y="377872"/>
            <a:chExt cx="6899672" cy="3533728"/>
          </a:xfrm>
        </p:grpSpPr>
        <p:cxnSp>
          <p:nvCxnSpPr>
            <p:cNvPr id="21" name="直接连接符 20"/>
            <p:cNvCxnSpPr/>
            <p:nvPr/>
          </p:nvCxnSpPr>
          <p:spPr>
            <a:xfrm flipH="1" flipV="1">
              <a:off x="11763772" y="377872"/>
              <a:ext cx="0" cy="3533728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>
              <a:off x="4864100" y="377872"/>
              <a:ext cx="689967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/>
          <p:cNvSpPr/>
          <p:nvPr/>
        </p:nvSpPr>
        <p:spPr>
          <a:xfrm>
            <a:off x="0" y="3099494"/>
            <a:ext cx="12192000" cy="212253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257704" y="2212370"/>
            <a:ext cx="11676594" cy="37702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algn="ctr">
              <a:defRPr sz="960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76000">
                      <a:schemeClr val="accent1"/>
                    </a:gs>
                  </a:gsLst>
                  <a:lin ang="16200000" scaled="1"/>
                </a:gradFill>
                <a:latin typeface="Century Gothic" panose="020B0502020202020204" pitchFamily="34" charset="0"/>
              </a:defRPr>
            </a:lvl1pPr>
          </a:lstStyle>
          <a:p>
            <a:r>
              <a:rPr lang="en-US" altLang="zh-CN" sz="23900" dirty="0">
                <a:solidFill>
                  <a:schemeClr val="bg1">
                    <a:alpha val="15000"/>
                  </a:schemeClr>
                </a:solidFill>
              </a:rPr>
              <a:t>PART </a:t>
            </a:r>
            <a:r>
              <a:rPr lang="en-US" altLang="zh-CN" sz="23900" dirty="0" smtClean="0">
                <a:solidFill>
                  <a:schemeClr val="bg1">
                    <a:alpha val="15000"/>
                  </a:schemeClr>
                </a:solidFill>
              </a:rPr>
              <a:t>04</a:t>
            </a:r>
            <a:endParaRPr lang="zh-CN" altLang="en-US" sz="23900" dirty="0">
              <a:solidFill>
                <a:schemeClr val="bg1">
                  <a:alpha val="15000"/>
                </a:schemeClr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435599" y="1306513"/>
            <a:ext cx="1320802" cy="1320800"/>
            <a:chOff x="5584119" y="1340732"/>
            <a:chExt cx="1023761" cy="1023761"/>
          </a:xfrm>
        </p:grpSpPr>
        <p:sp>
          <p:nvSpPr>
            <p:cNvPr id="25" name="椭圆 24"/>
            <p:cNvSpPr/>
            <p:nvPr/>
          </p:nvSpPr>
          <p:spPr>
            <a:xfrm>
              <a:off x="5584119" y="1340732"/>
              <a:ext cx="1023761" cy="102376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" name="椭圆 27"/>
            <p:cNvSpPr/>
            <p:nvPr/>
          </p:nvSpPr>
          <p:spPr>
            <a:xfrm>
              <a:off x="5813406" y="1578526"/>
              <a:ext cx="565188" cy="548172"/>
            </a:xfrm>
            <a:custGeom>
              <a:avLst/>
              <a:gdLst>
                <a:gd name="connsiteX0" fmla="*/ 35700 w 578738"/>
                <a:gd name="connsiteY0" fmla="*/ 243554 h 561315"/>
                <a:gd name="connsiteX1" fmla="*/ 30383 w 578738"/>
                <a:gd name="connsiteY1" fmla="*/ 254930 h 561315"/>
                <a:gd name="connsiteX2" fmla="*/ 30383 w 578738"/>
                <a:gd name="connsiteY2" fmla="*/ 519604 h 561315"/>
                <a:gd name="connsiteX3" fmla="*/ 35700 w 578738"/>
                <a:gd name="connsiteY3" fmla="*/ 530980 h 561315"/>
                <a:gd name="connsiteX4" fmla="*/ 132926 w 578738"/>
                <a:gd name="connsiteY4" fmla="*/ 530980 h 561315"/>
                <a:gd name="connsiteX5" fmla="*/ 138243 w 578738"/>
                <a:gd name="connsiteY5" fmla="*/ 519604 h 561315"/>
                <a:gd name="connsiteX6" fmla="*/ 138243 w 578738"/>
                <a:gd name="connsiteY6" fmla="*/ 254930 h 561315"/>
                <a:gd name="connsiteX7" fmla="*/ 132926 w 578738"/>
                <a:gd name="connsiteY7" fmla="*/ 243554 h 561315"/>
                <a:gd name="connsiteX8" fmla="*/ 35700 w 578738"/>
                <a:gd name="connsiteY8" fmla="*/ 213219 h 561315"/>
                <a:gd name="connsiteX9" fmla="*/ 132926 w 578738"/>
                <a:gd name="connsiteY9" fmla="*/ 213219 h 561315"/>
                <a:gd name="connsiteX10" fmla="*/ 168626 w 578738"/>
                <a:gd name="connsiteY10" fmla="*/ 254930 h 561315"/>
                <a:gd name="connsiteX11" fmla="*/ 168626 w 578738"/>
                <a:gd name="connsiteY11" fmla="*/ 519604 h 561315"/>
                <a:gd name="connsiteX12" fmla="*/ 132926 w 578738"/>
                <a:gd name="connsiteY12" fmla="*/ 561315 h 561315"/>
                <a:gd name="connsiteX13" fmla="*/ 35700 w 578738"/>
                <a:gd name="connsiteY13" fmla="*/ 561315 h 561315"/>
                <a:gd name="connsiteX14" fmla="*/ 0 w 578738"/>
                <a:gd name="connsiteY14" fmla="*/ 519604 h 561315"/>
                <a:gd name="connsiteX15" fmla="*/ 0 w 578738"/>
                <a:gd name="connsiteY15" fmla="*/ 254930 h 561315"/>
                <a:gd name="connsiteX16" fmla="*/ 35700 w 578738"/>
                <a:gd name="connsiteY16" fmla="*/ 213219 h 561315"/>
                <a:gd name="connsiteX17" fmla="*/ 321281 w 578738"/>
                <a:gd name="connsiteY17" fmla="*/ 30341 h 561315"/>
                <a:gd name="connsiteX18" fmla="*/ 296219 w 578738"/>
                <a:gd name="connsiteY18" fmla="*/ 55373 h 561315"/>
                <a:gd name="connsiteX19" fmla="*/ 296979 w 578738"/>
                <a:gd name="connsiteY19" fmla="*/ 60683 h 561315"/>
                <a:gd name="connsiteX20" fmla="*/ 296979 w 578738"/>
                <a:gd name="connsiteY20" fmla="*/ 65992 h 561315"/>
                <a:gd name="connsiteX21" fmla="*/ 268119 w 578738"/>
                <a:gd name="connsiteY21" fmla="*/ 212389 h 561315"/>
                <a:gd name="connsiteX22" fmla="*/ 263563 w 578738"/>
                <a:gd name="connsiteY22" fmla="*/ 221492 h 561315"/>
                <a:gd name="connsiteX23" fmla="*/ 262044 w 578738"/>
                <a:gd name="connsiteY23" fmla="*/ 223009 h 561315"/>
                <a:gd name="connsiteX24" fmla="*/ 232425 w 578738"/>
                <a:gd name="connsiteY24" fmla="*/ 240455 h 561315"/>
                <a:gd name="connsiteX25" fmla="*/ 230146 w 578738"/>
                <a:gd name="connsiteY25" fmla="*/ 240455 h 561315"/>
                <a:gd name="connsiteX26" fmla="*/ 225590 w 578738"/>
                <a:gd name="connsiteY26" fmla="*/ 240455 h 561315"/>
                <a:gd name="connsiteX27" fmla="*/ 224071 w 578738"/>
                <a:gd name="connsiteY27" fmla="*/ 241214 h 561315"/>
                <a:gd name="connsiteX28" fmla="*/ 211919 w 578738"/>
                <a:gd name="connsiteY28" fmla="*/ 253350 h 561315"/>
                <a:gd name="connsiteX29" fmla="*/ 211919 w 578738"/>
                <a:gd name="connsiteY29" fmla="*/ 518079 h 561315"/>
                <a:gd name="connsiteX30" fmla="*/ 224830 w 578738"/>
                <a:gd name="connsiteY30" fmla="*/ 530974 h 561315"/>
                <a:gd name="connsiteX31" fmla="*/ 521019 w 578738"/>
                <a:gd name="connsiteY31" fmla="*/ 530974 h 561315"/>
                <a:gd name="connsiteX32" fmla="*/ 522538 w 578738"/>
                <a:gd name="connsiteY32" fmla="*/ 530215 h 561315"/>
                <a:gd name="connsiteX33" fmla="*/ 546081 w 578738"/>
                <a:gd name="connsiteY33" fmla="*/ 505942 h 561315"/>
                <a:gd name="connsiteX34" fmla="*/ 522538 w 578738"/>
                <a:gd name="connsiteY34" fmla="*/ 480910 h 561315"/>
                <a:gd name="connsiteX35" fmla="*/ 508108 w 578738"/>
                <a:gd name="connsiteY35" fmla="*/ 465740 h 561315"/>
                <a:gd name="connsiteX36" fmla="*/ 523298 w 578738"/>
                <a:gd name="connsiteY36" fmla="*/ 450569 h 561315"/>
                <a:gd name="connsiteX37" fmla="*/ 548360 w 578738"/>
                <a:gd name="connsiteY37" fmla="*/ 425537 h 561315"/>
                <a:gd name="connsiteX38" fmla="*/ 523298 w 578738"/>
                <a:gd name="connsiteY38" fmla="*/ 401264 h 561315"/>
                <a:gd name="connsiteX39" fmla="*/ 508108 w 578738"/>
                <a:gd name="connsiteY39" fmla="*/ 386094 h 561315"/>
                <a:gd name="connsiteX40" fmla="*/ 523298 w 578738"/>
                <a:gd name="connsiteY40" fmla="*/ 370923 h 561315"/>
                <a:gd name="connsiteX41" fmla="*/ 548360 w 578738"/>
                <a:gd name="connsiteY41" fmla="*/ 345891 h 561315"/>
                <a:gd name="connsiteX42" fmla="*/ 523298 w 578738"/>
                <a:gd name="connsiteY42" fmla="*/ 320860 h 561315"/>
                <a:gd name="connsiteX43" fmla="*/ 508108 w 578738"/>
                <a:gd name="connsiteY43" fmla="*/ 305689 h 561315"/>
                <a:gd name="connsiteX44" fmla="*/ 523298 w 578738"/>
                <a:gd name="connsiteY44" fmla="*/ 290518 h 561315"/>
                <a:gd name="connsiteX45" fmla="*/ 548360 w 578738"/>
                <a:gd name="connsiteY45" fmla="*/ 265487 h 561315"/>
                <a:gd name="connsiteX46" fmla="*/ 523298 w 578738"/>
                <a:gd name="connsiteY46" fmla="*/ 240455 h 561315"/>
                <a:gd name="connsiteX47" fmla="*/ 373684 w 578738"/>
                <a:gd name="connsiteY47" fmla="*/ 240455 h 561315"/>
                <a:gd name="connsiteX48" fmla="*/ 361533 w 578738"/>
                <a:gd name="connsiteY48" fmla="*/ 234387 h 561315"/>
                <a:gd name="connsiteX49" fmla="*/ 360014 w 578738"/>
                <a:gd name="connsiteY49" fmla="*/ 219975 h 561315"/>
                <a:gd name="connsiteX50" fmla="*/ 343306 w 578738"/>
                <a:gd name="connsiteY50" fmla="*/ 42478 h 561315"/>
                <a:gd name="connsiteX51" fmla="*/ 341787 w 578738"/>
                <a:gd name="connsiteY51" fmla="*/ 40961 h 561315"/>
                <a:gd name="connsiteX52" fmla="*/ 321281 w 578738"/>
                <a:gd name="connsiteY52" fmla="*/ 30341 h 561315"/>
                <a:gd name="connsiteX53" fmla="*/ 321281 w 578738"/>
                <a:gd name="connsiteY53" fmla="*/ 0 h 561315"/>
                <a:gd name="connsiteX54" fmla="*/ 365330 w 578738"/>
                <a:gd name="connsiteY54" fmla="*/ 21997 h 561315"/>
                <a:gd name="connsiteX55" fmla="*/ 395708 w 578738"/>
                <a:gd name="connsiteY55" fmla="*/ 210114 h 561315"/>
                <a:gd name="connsiteX56" fmla="*/ 523298 w 578738"/>
                <a:gd name="connsiteY56" fmla="*/ 210114 h 561315"/>
                <a:gd name="connsiteX57" fmla="*/ 562789 w 578738"/>
                <a:gd name="connsiteY57" fmla="*/ 226802 h 561315"/>
                <a:gd name="connsiteX58" fmla="*/ 578738 w 578738"/>
                <a:gd name="connsiteY58" fmla="*/ 265487 h 561315"/>
                <a:gd name="connsiteX59" fmla="*/ 561270 w 578738"/>
                <a:gd name="connsiteY59" fmla="*/ 305689 h 561315"/>
                <a:gd name="connsiteX60" fmla="*/ 578738 w 578738"/>
                <a:gd name="connsiteY60" fmla="*/ 345891 h 561315"/>
                <a:gd name="connsiteX61" fmla="*/ 561270 w 578738"/>
                <a:gd name="connsiteY61" fmla="*/ 386094 h 561315"/>
                <a:gd name="connsiteX62" fmla="*/ 578738 w 578738"/>
                <a:gd name="connsiteY62" fmla="*/ 425537 h 561315"/>
                <a:gd name="connsiteX63" fmla="*/ 560511 w 578738"/>
                <a:gd name="connsiteY63" fmla="*/ 466498 h 561315"/>
                <a:gd name="connsiteX64" fmla="*/ 576460 w 578738"/>
                <a:gd name="connsiteY64" fmla="*/ 505942 h 561315"/>
                <a:gd name="connsiteX65" fmla="*/ 527095 w 578738"/>
                <a:gd name="connsiteY65" fmla="*/ 560556 h 561315"/>
                <a:gd name="connsiteX66" fmla="*/ 523298 w 578738"/>
                <a:gd name="connsiteY66" fmla="*/ 561315 h 561315"/>
                <a:gd name="connsiteX67" fmla="*/ 224830 w 578738"/>
                <a:gd name="connsiteY67" fmla="*/ 561315 h 561315"/>
                <a:gd name="connsiteX68" fmla="*/ 181541 w 578738"/>
                <a:gd name="connsiteY68" fmla="*/ 518079 h 561315"/>
                <a:gd name="connsiteX69" fmla="*/ 181541 w 578738"/>
                <a:gd name="connsiteY69" fmla="*/ 253350 h 561315"/>
                <a:gd name="connsiteX70" fmla="*/ 222552 w 578738"/>
                <a:gd name="connsiteY70" fmla="*/ 210872 h 561315"/>
                <a:gd name="connsiteX71" fmla="*/ 224830 w 578738"/>
                <a:gd name="connsiteY71" fmla="*/ 210114 h 561315"/>
                <a:gd name="connsiteX72" fmla="*/ 229387 w 578738"/>
                <a:gd name="connsiteY72" fmla="*/ 210114 h 561315"/>
                <a:gd name="connsiteX73" fmla="*/ 237741 w 578738"/>
                <a:gd name="connsiteY73" fmla="*/ 205563 h 561315"/>
                <a:gd name="connsiteX74" fmla="*/ 240779 w 578738"/>
                <a:gd name="connsiteY74" fmla="*/ 198736 h 561315"/>
                <a:gd name="connsiteX75" fmla="*/ 266600 w 578738"/>
                <a:gd name="connsiteY75" fmla="*/ 66751 h 561315"/>
                <a:gd name="connsiteX76" fmla="*/ 266600 w 578738"/>
                <a:gd name="connsiteY76" fmla="*/ 60683 h 561315"/>
                <a:gd name="connsiteX77" fmla="*/ 265841 w 578738"/>
                <a:gd name="connsiteY77" fmla="*/ 55373 h 561315"/>
                <a:gd name="connsiteX78" fmla="*/ 321281 w 578738"/>
                <a:gd name="connsiteY78" fmla="*/ 0 h 56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78738" h="561315">
                  <a:moveTo>
                    <a:pt x="35700" y="243554"/>
                  </a:moveTo>
                  <a:cubicBezTo>
                    <a:pt x="34181" y="243554"/>
                    <a:pt x="30383" y="248104"/>
                    <a:pt x="30383" y="254930"/>
                  </a:cubicBezTo>
                  <a:lnTo>
                    <a:pt x="30383" y="519604"/>
                  </a:lnTo>
                  <a:cubicBezTo>
                    <a:pt x="30383" y="526430"/>
                    <a:pt x="34181" y="530980"/>
                    <a:pt x="35700" y="530980"/>
                  </a:cubicBezTo>
                  <a:lnTo>
                    <a:pt x="132926" y="530980"/>
                  </a:lnTo>
                  <a:cubicBezTo>
                    <a:pt x="134445" y="530980"/>
                    <a:pt x="138243" y="526430"/>
                    <a:pt x="138243" y="519604"/>
                  </a:cubicBezTo>
                  <a:lnTo>
                    <a:pt x="138243" y="254930"/>
                  </a:lnTo>
                  <a:cubicBezTo>
                    <a:pt x="138243" y="248104"/>
                    <a:pt x="134445" y="243554"/>
                    <a:pt x="132926" y="243554"/>
                  </a:cubicBezTo>
                  <a:close/>
                  <a:moveTo>
                    <a:pt x="35700" y="213219"/>
                  </a:moveTo>
                  <a:lnTo>
                    <a:pt x="132926" y="213219"/>
                  </a:lnTo>
                  <a:cubicBezTo>
                    <a:pt x="152675" y="213219"/>
                    <a:pt x="168626" y="231420"/>
                    <a:pt x="168626" y="254930"/>
                  </a:cubicBezTo>
                  <a:lnTo>
                    <a:pt x="168626" y="519604"/>
                  </a:lnTo>
                  <a:cubicBezTo>
                    <a:pt x="168626" y="542356"/>
                    <a:pt x="152675" y="561315"/>
                    <a:pt x="132926" y="561315"/>
                  </a:cubicBezTo>
                  <a:lnTo>
                    <a:pt x="35700" y="561315"/>
                  </a:lnTo>
                  <a:cubicBezTo>
                    <a:pt x="15951" y="561315"/>
                    <a:pt x="0" y="542356"/>
                    <a:pt x="0" y="519604"/>
                  </a:cubicBezTo>
                  <a:lnTo>
                    <a:pt x="0" y="254930"/>
                  </a:lnTo>
                  <a:cubicBezTo>
                    <a:pt x="0" y="231420"/>
                    <a:pt x="15951" y="213219"/>
                    <a:pt x="35700" y="213219"/>
                  </a:cubicBezTo>
                  <a:close/>
                  <a:moveTo>
                    <a:pt x="321281" y="30341"/>
                  </a:moveTo>
                  <a:cubicBezTo>
                    <a:pt x="307611" y="30341"/>
                    <a:pt x="296219" y="41719"/>
                    <a:pt x="296219" y="55373"/>
                  </a:cubicBezTo>
                  <a:cubicBezTo>
                    <a:pt x="296219" y="56890"/>
                    <a:pt x="296979" y="59166"/>
                    <a:pt x="296979" y="60683"/>
                  </a:cubicBezTo>
                  <a:cubicBezTo>
                    <a:pt x="297738" y="62200"/>
                    <a:pt x="297738" y="64475"/>
                    <a:pt x="296979" y="65992"/>
                  </a:cubicBezTo>
                  <a:cubicBezTo>
                    <a:pt x="306852" y="119090"/>
                    <a:pt x="287106" y="174463"/>
                    <a:pt x="268119" y="212389"/>
                  </a:cubicBezTo>
                  <a:cubicBezTo>
                    <a:pt x="266600" y="215424"/>
                    <a:pt x="265081" y="218458"/>
                    <a:pt x="263563" y="221492"/>
                  </a:cubicBezTo>
                  <a:cubicBezTo>
                    <a:pt x="263563" y="221492"/>
                    <a:pt x="262803" y="222250"/>
                    <a:pt x="262044" y="223009"/>
                  </a:cubicBezTo>
                  <a:cubicBezTo>
                    <a:pt x="255209" y="232870"/>
                    <a:pt x="244576" y="238938"/>
                    <a:pt x="232425" y="240455"/>
                  </a:cubicBezTo>
                  <a:cubicBezTo>
                    <a:pt x="231665" y="240455"/>
                    <a:pt x="230906" y="240455"/>
                    <a:pt x="230146" y="240455"/>
                  </a:cubicBezTo>
                  <a:lnTo>
                    <a:pt x="225590" y="240455"/>
                  </a:lnTo>
                  <a:cubicBezTo>
                    <a:pt x="225590" y="241214"/>
                    <a:pt x="224830" y="241214"/>
                    <a:pt x="224071" y="241214"/>
                  </a:cubicBezTo>
                  <a:cubicBezTo>
                    <a:pt x="217236" y="241214"/>
                    <a:pt x="211919" y="246524"/>
                    <a:pt x="211919" y="253350"/>
                  </a:cubicBezTo>
                  <a:lnTo>
                    <a:pt x="211919" y="518079"/>
                  </a:lnTo>
                  <a:cubicBezTo>
                    <a:pt x="211919" y="524905"/>
                    <a:pt x="217995" y="530974"/>
                    <a:pt x="224830" y="530974"/>
                  </a:cubicBezTo>
                  <a:lnTo>
                    <a:pt x="521019" y="530974"/>
                  </a:lnTo>
                  <a:cubicBezTo>
                    <a:pt x="521779" y="530974"/>
                    <a:pt x="521779" y="530215"/>
                    <a:pt x="522538" y="530215"/>
                  </a:cubicBezTo>
                  <a:cubicBezTo>
                    <a:pt x="536208" y="530215"/>
                    <a:pt x="546081" y="518837"/>
                    <a:pt x="546081" y="505942"/>
                  </a:cubicBezTo>
                  <a:cubicBezTo>
                    <a:pt x="546081" y="493047"/>
                    <a:pt x="536208" y="481669"/>
                    <a:pt x="522538" y="480910"/>
                  </a:cubicBezTo>
                  <a:cubicBezTo>
                    <a:pt x="514943" y="480910"/>
                    <a:pt x="508108" y="474084"/>
                    <a:pt x="508108" y="465740"/>
                  </a:cubicBezTo>
                  <a:cubicBezTo>
                    <a:pt x="508108" y="457396"/>
                    <a:pt x="514943" y="450569"/>
                    <a:pt x="523298" y="450569"/>
                  </a:cubicBezTo>
                  <a:cubicBezTo>
                    <a:pt x="536968" y="450569"/>
                    <a:pt x="548360" y="439191"/>
                    <a:pt x="548360" y="425537"/>
                  </a:cubicBezTo>
                  <a:cubicBezTo>
                    <a:pt x="548360" y="411884"/>
                    <a:pt x="536968" y="401264"/>
                    <a:pt x="523298" y="401264"/>
                  </a:cubicBezTo>
                  <a:cubicBezTo>
                    <a:pt x="514943" y="401264"/>
                    <a:pt x="508108" y="394438"/>
                    <a:pt x="508108" y="386094"/>
                  </a:cubicBezTo>
                  <a:cubicBezTo>
                    <a:pt x="508108" y="377750"/>
                    <a:pt x="514943" y="370923"/>
                    <a:pt x="523298" y="370923"/>
                  </a:cubicBezTo>
                  <a:cubicBezTo>
                    <a:pt x="536968" y="370923"/>
                    <a:pt x="548360" y="359545"/>
                    <a:pt x="548360" y="345891"/>
                  </a:cubicBezTo>
                  <a:cubicBezTo>
                    <a:pt x="548360" y="332238"/>
                    <a:pt x="536968" y="320860"/>
                    <a:pt x="523298" y="320860"/>
                  </a:cubicBezTo>
                  <a:cubicBezTo>
                    <a:pt x="514943" y="320860"/>
                    <a:pt x="508108" y="314033"/>
                    <a:pt x="508108" y="305689"/>
                  </a:cubicBezTo>
                  <a:cubicBezTo>
                    <a:pt x="508108" y="297345"/>
                    <a:pt x="514943" y="290518"/>
                    <a:pt x="523298" y="290518"/>
                  </a:cubicBezTo>
                  <a:cubicBezTo>
                    <a:pt x="536968" y="290518"/>
                    <a:pt x="548360" y="279140"/>
                    <a:pt x="548360" y="265487"/>
                  </a:cubicBezTo>
                  <a:cubicBezTo>
                    <a:pt x="548360" y="251833"/>
                    <a:pt x="536968" y="240455"/>
                    <a:pt x="523298" y="240455"/>
                  </a:cubicBezTo>
                  <a:lnTo>
                    <a:pt x="373684" y="240455"/>
                  </a:lnTo>
                  <a:cubicBezTo>
                    <a:pt x="369127" y="240455"/>
                    <a:pt x="363811" y="238180"/>
                    <a:pt x="361533" y="234387"/>
                  </a:cubicBezTo>
                  <a:cubicBezTo>
                    <a:pt x="358495" y="229836"/>
                    <a:pt x="357735" y="224526"/>
                    <a:pt x="360014" y="219975"/>
                  </a:cubicBezTo>
                  <a:cubicBezTo>
                    <a:pt x="401784" y="120607"/>
                    <a:pt x="349381" y="50822"/>
                    <a:pt x="343306" y="42478"/>
                  </a:cubicBezTo>
                  <a:cubicBezTo>
                    <a:pt x="342546" y="42478"/>
                    <a:pt x="341787" y="41719"/>
                    <a:pt x="341787" y="40961"/>
                  </a:cubicBezTo>
                  <a:cubicBezTo>
                    <a:pt x="336471" y="34134"/>
                    <a:pt x="329635" y="30341"/>
                    <a:pt x="321281" y="30341"/>
                  </a:cubicBezTo>
                  <a:close/>
                  <a:moveTo>
                    <a:pt x="321281" y="0"/>
                  </a:moveTo>
                  <a:cubicBezTo>
                    <a:pt x="338749" y="0"/>
                    <a:pt x="354698" y="8344"/>
                    <a:pt x="365330" y="21997"/>
                  </a:cubicBezTo>
                  <a:cubicBezTo>
                    <a:pt x="368368" y="25032"/>
                    <a:pt x="431403" y="99368"/>
                    <a:pt x="395708" y="210114"/>
                  </a:cubicBezTo>
                  <a:lnTo>
                    <a:pt x="523298" y="210114"/>
                  </a:lnTo>
                  <a:cubicBezTo>
                    <a:pt x="538487" y="210114"/>
                    <a:pt x="552157" y="216182"/>
                    <a:pt x="562789" y="226802"/>
                  </a:cubicBezTo>
                  <a:cubicBezTo>
                    <a:pt x="572662" y="237421"/>
                    <a:pt x="578738" y="251075"/>
                    <a:pt x="578738" y="265487"/>
                  </a:cubicBezTo>
                  <a:cubicBezTo>
                    <a:pt x="578738" y="281416"/>
                    <a:pt x="571903" y="295828"/>
                    <a:pt x="561270" y="305689"/>
                  </a:cubicBezTo>
                  <a:cubicBezTo>
                    <a:pt x="571903" y="315550"/>
                    <a:pt x="578738" y="329962"/>
                    <a:pt x="578738" y="345891"/>
                  </a:cubicBezTo>
                  <a:cubicBezTo>
                    <a:pt x="578738" y="361821"/>
                    <a:pt x="571903" y="375474"/>
                    <a:pt x="561270" y="386094"/>
                  </a:cubicBezTo>
                  <a:cubicBezTo>
                    <a:pt x="571903" y="395955"/>
                    <a:pt x="578738" y="410367"/>
                    <a:pt x="578738" y="425537"/>
                  </a:cubicBezTo>
                  <a:cubicBezTo>
                    <a:pt x="578738" y="442225"/>
                    <a:pt x="571903" y="456637"/>
                    <a:pt x="560511" y="466498"/>
                  </a:cubicBezTo>
                  <a:cubicBezTo>
                    <a:pt x="570384" y="477118"/>
                    <a:pt x="576460" y="490771"/>
                    <a:pt x="576460" y="505942"/>
                  </a:cubicBezTo>
                  <a:cubicBezTo>
                    <a:pt x="576460" y="534008"/>
                    <a:pt x="555195" y="557522"/>
                    <a:pt x="527095" y="560556"/>
                  </a:cubicBezTo>
                  <a:cubicBezTo>
                    <a:pt x="525576" y="560556"/>
                    <a:pt x="524816" y="561315"/>
                    <a:pt x="523298" y="561315"/>
                  </a:cubicBezTo>
                  <a:lnTo>
                    <a:pt x="224830" y="561315"/>
                  </a:lnTo>
                  <a:cubicBezTo>
                    <a:pt x="201287" y="561315"/>
                    <a:pt x="181541" y="541593"/>
                    <a:pt x="181541" y="518079"/>
                  </a:cubicBezTo>
                  <a:lnTo>
                    <a:pt x="181541" y="253350"/>
                  </a:lnTo>
                  <a:cubicBezTo>
                    <a:pt x="181541" y="230594"/>
                    <a:pt x="199768" y="211631"/>
                    <a:pt x="222552" y="210872"/>
                  </a:cubicBezTo>
                  <a:cubicBezTo>
                    <a:pt x="223311" y="210872"/>
                    <a:pt x="224071" y="210114"/>
                    <a:pt x="224830" y="210114"/>
                  </a:cubicBezTo>
                  <a:lnTo>
                    <a:pt x="229387" y="210114"/>
                  </a:lnTo>
                  <a:cubicBezTo>
                    <a:pt x="232425" y="210114"/>
                    <a:pt x="235463" y="208597"/>
                    <a:pt x="237741" y="205563"/>
                  </a:cubicBezTo>
                  <a:cubicBezTo>
                    <a:pt x="238500" y="203287"/>
                    <a:pt x="240019" y="201011"/>
                    <a:pt x="240779" y="198736"/>
                  </a:cubicBezTo>
                  <a:cubicBezTo>
                    <a:pt x="255209" y="170670"/>
                    <a:pt x="277233" y="115297"/>
                    <a:pt x="266600" y="66751"/>
                  </a:cubicBezTo>
                  <a:cubicBezTo>
                    <a:pt x="265841" y="65234"/>
                    <a:pt x="265841" y="62958"/>
                    <a:pt x="266600" y="60683"/>
                  </a:cubicBezTo>
                  <a:cubicBezTo>
                    <a:pt x="265841" y="59166"/>
                    <a:pt x="265841" y="56890"/>
                    <a:pt x="265841" y="55373"/>
                  </a:cubicBezTo>
                  <a:cubicBezTo>
                    <a:pt x="265841" y="25032"/>
                    <a:pt x="290903" y="0"/>
                    <a:pt x="32128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289301" y="4413162"/>
            <a:ext cx="5613398" cy="5845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en-US" altLang="zh-CN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The user can demonstrate on a projector or computer or print the it into a film to be used in a wider field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464511" y="3348844"/>
            <a:ext cx="5262980" cy="110799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6600" b="1" dirty="0">
                <a:solidFill>
                  <a:schemeClr val="bg1"/>
                </a:solidFill>
                <a:latin typeface="+mj-ea"/>
                <a:ea typeface="+mj-ea"/>
              </a:rPr>
              <a:t>下步工作计划</a:t>
            </a:r>
          </a:p>
        </p:txBody>
      </p:sp>
    </p:spTree>
    <p:extLst>
      <p:ext uri="{BB962C8B-B14F-4D97-AF65-F5344CB8AC3E}">
        <p14:creationId xmlns:p14="http://schemas.microsoft.com/office/powerpoint/2010/main" val="2750682111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9" grpId="0"/>
      <p:bldP spid="30" grpId="0"/>
      <p:bldP spid="3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4763118" y="1591466"/>
            <a:ext cx="6376990" cy="3861500"/>
            <a:chOff x="5131418" y="1410980"/>
            <a:chExt cx="6376990" cy="3861500"/>
          </a:xfrm>
        </p:grpSpPr>
        <p:sp>
          <p:nvSpPr>
            <p:cNvPr id="30" name="îṧ1iḑé">
              <a:extLst>
                <a:ext uri="{FF2B5EF4-FFF2-40B4-BE49-F238E27FC236}">
                  <a16:creationId xmlns:a16="http://schemas.microsoft.com/office/drawing/2014/main" id="{8834BF8A-45FC-4C3D-9EB8-6E1B4B541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133" y="5076630"/>
              <a:ext cx="1613671" cy="23446"/>
            </a:xfrm>
            <a:custGeom>
              <a:avLst/>
              <a:gdLst>
                <a:gd name="T0" fmla="*/ 6776 w 6981"/>
                <a:gd name="T1" fmla="*/ 0 h 103"/>
                <a:gd name="T2" fmla="*/ 6776 w 6981"/>
                <a:gd name="T3" fmla="*/ 0 h 103"/>
                <a:gd name="T4" fmla="*/ 203 w 6981"/>
                <a:gd name="T5" fmla="*/ 0 h 103"/>
                <a:gd name="T6" fmla="*/ 0 w 6981"/>
                <a:gd name="T7" fmla="*/ 46 h 103"/>
                <a:gd name="T8" fmla="*/ 0 w 6981"/>
                <a:gd name="T9" fmla="*/ 55 h 103"/>
                <a:gd name="T10" fmla="*/ 203 w 6981"/>
                <a:gd name="T11" fmla="*/ 102 h 103"/>
                <a:gd name="T12" fmla="*/ 6776 w 6981"/>
                <a:gd name="T13" fmla="*/ 102 h 103"/>
                <a:gd name="T14" fmla="*/ 6980 w 6981"/>
                <a:gd name="T15" fmla="*/ 55 h 103"/>
                <a:gd name="T16" fmla="*/ 6980 w 6981"/>
                <a:gd name="T17" fmla="*/ 46 h 103"/>
                <a:gd name="T18" fmla="*/ 6776 w 6981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81" h="103">
                  <a:moveTo>
                    <a:pt x="6776" y="0"/>
                  </a:moveTo>
                  <a:lnTo>
                    <a:pt x="6776" y="0"/>
                  </a:lnTo>
                  <a:cubicBezTo>
                    <a:pt x="203" y="0"/>
                    <a:pt x="203" y="0"/>
                    <a:pt x="203" y="0"/>
                  </a:cubicBezTo>
                  <a:cubicBezTo>
                    <a:pt x="92" y="0"/>
                    <a:pt x="0" y="18"/>
                    <a:pt x="0" y="46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83"/>
                    <a:pt x="92" y="102"/>
                    <a:pt x="203" y="102"/>
                  </a:cubicBezTo>
                  <a:cubicBezTo>
                    <a:pt x="6776" y="102"/>
                    <a:pt x="6776" y="102"/>
                    <a:pt x="6776" y="102"/>
                  </a:cubicBezTo>
                  <a:cubicBezTo>
                    <a:pt x="6887" y="102"/>
                    <a:pt x="6980" y="83"/>
                    <a:pt x="6980" y="55"/>
                  </a:cubicBezTo>
                  <a:cubicBezTo>
                    <a:pt x="6980" y="46"/>
                    <a:pt x="6980" y="46"/>
                    <a:pt x="6980" y="46"/>
                  </a:cubicBezTo>
                  <a:cubicBezTo>
                    <a:pt x="6980" y="18"/>
                    <a:pt x="6887" y="0"/>
                    <a:pt x="6776" y="0"/>
                  </a:cubicBezTo>
                </a:path>
              </a:pathLst>
            </a:custGeom>
            <a:solidFill>
              <a:srgbClr val="BCBDC0"/>
            </a:solidFill>
            <a:ln>
              <a:noFill/>
            </a:ln>
            <a:effectLst/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31" name="íṩľîďè">
              <a:extLst>
                <a:ext uri="{FF2B5EF4-FFF2-40B4-BE49-F238E27FC236}">
                  <a16:creationId xmlns:a16="http://schemas.microsoft.com/office/drawing/2014/main" id="{83DF13C6-A7DC-46DB-9006-976D91819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511" y="1410980"/>
              <a:ext cx="4392488" cy="2658514"/>
            </a:xfrm>
            <a:custGeom>
              <a:avLst/>
              <a:gdLst>
                <a:gd name="T0" fmla="*/ 18999 w 19000"/>
                <a:gd name="T1" fmla="*/ 11499 h 11500"/>
                <a:gd name="T2" fmla="*/ 18999 w 19000"/>
                <a:gd name="T3" fmla="*/ 11499 h 11500"/>
                <a:gd name="T4" fmla="*/ 18999 w 19000"/>
                <a:gd name="T5" fmla="*/ 630 h 11500"/>
                <a:gd name="T6" fmla="*/ 18369 w 19000"/>
                <a:gd name="T7" fmla="*/ 0 h 11500"/>
                <a:gd name="T8" fmla="*/ 630 w 19000"/>
                <a:gd name="T9" fmla="*/ 0 h 11500"/>
                <a:gd name="T10" fmla="*/ 0 w 19000"/>
                <a:gd name="T11" fmla="*/ 630 h 11500"/>
                <a:gd name="T12" fmla="*/ 0 w 19000"/>
                <a:gd name="T13" fmla="*/ 11499 h 11500"/>
                <a:gd name="T14" fmla="*/ 18999 w 19000"/>
                <a:gd name="T15" fmla="*/ 11499 h 1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00" h="11500">
                  <a:moveTo>
                    <a:pt x="18999" y="11499"/>
                  </a:moveTo>
                  <a:lnTo>
                    <a:pt x="18999" y="11499"/>
                  </a:lnTo>
                  <a:cubicBezTo>
                    <a:pt x="18999" y="630"/>
                    <a:pt x="18999" y="630"/>
                    <a:pt x="18999" y="630"/>
                  </a:cubicBezTo>
                  <a:cubicBezTo>
                    <a:pt x="18999" y="287"/>
                    <a:pt x="18712" y="0"/>
                    <a:pt x="18369" y="0"/>
                  </a:cubicBezTo>
                  <a:cubicBezTo>
                    <a:pt x="630" y="0"/>
                    <a:pt x="630" y="0"/>
                    <a:pt x="630" y="0"/>
                  </a:cubicBezTo>
                  <a:cubicBezTo>
                    <a:pt x="278" y="0"/>
                    <a:pt x="0" y="287"/>
                    <a:pt x="0" y="630"/>
                  </a:cubicBezTo>
                  <a:cubicBezTo>
                    <a:pt x="0" y="11499"/>
                    <a:pt x="0" y="11499"/>
                    <a:pt x="0" y="11499"/>
                  </a:cubicBezTo>
                  <a:lnTo>
                    <a:pt x="18999" y="11499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32" name="îšḷíḑê">
              <a:extLst>
                <a:ext uri="{FF2B5EF4-FFF2-40B4-BE49-F238E27FC236}">
                  <a16:creationId xmlns:a16="http://schemas.microsoft.com/office/drawing/2014/main" id="{04BF6E15-42CE-41B2-AEBB-1F60A1615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133" y="4554713"/>
              <a:ext cx="1613671" cy="535169"/>
            </a:xfrm>
            <a:custGeom>
              <a:avLst/>
              <a:gdLst>
                <a:gd name="T0" fmla="*/ 6924 w 6981"/>
                <a:gd name="T1" fmla="*/ 2138 h 2315"/>
                <a:gd name="T2" fmla="*/ 6924 w 6981"/>
                <a:gd name="T3" fmla="*/ 2138 h 2315"/>
                <a:gd name="T4" fmla="*/ 6249 w 6981"/>
                <a:gd name="T5" fmla="*/ 2000 h 2315"/>
                <a:gd name="T6" fmla="*/ 6036 w 6981"/>
                <a:gd name="T7" fmla="*/ 1712 h 2315"/>
                <a:gd name="T8" fmla="*/ 5897 w 6981"/>
                <a:gd name="T9" fmla="*/ 0 h 2315"/>
                <a:gd name="T10" fmla="*/ 1074 w 6981"/>
                <a:gd name="T11" fmla="*/ 0 h 2315"/>
                <a:gd name="T12" fmla="*/ 944 w 6981"/>
                <a:gd name="T13" fmla="*/ 1712 h 2315"/>
                <a:gd name="T14" fmla="*/ 731 w 6981"/>
                <a:gd name="T15" fmla="*/ 2000 h 2315"/>
                <a:gd name="T16" fmla="*/ 37 w 6981"/>
                <a:gd name="T17" fmla="*/ 2148 h 2315"/>
                <a:gd name="T18" fmla="*/ 0 w 6981"/>
                <a:gd name="T19" fmla="*/ 2185 h 2315"/>
                <a:gd name="T20" fmla="*/ 0 w 6981"/>
                <a:gd name="T21" fmla="*/ 2314 h 2315"/>
                <a:gd name="T22" fmla="*/ 18 w 6981"/>
                <a:gd name="T23" fmla="*/ 2314 h 2315"/>
                <a:gd name="T24" fmla="*/ 6961 w 6981"/>
                <a:gd name="T25" fmla="*/ 2314 h 2315"/>
                <a:gd name="T26" fmla="*/ 6980 w 6981"/>
                <a:gd name="T27" fmla="*/ 2314 h 2315"/>
                <a:gd name="T28" fmla="*/ 6980 w 6981"/>
                <a:gd name="T29" fmla="*/ 2185 h 2315"/>
                <a:gd name="T30" fmla="*/ 6924 w 6981"/>
                <a:gd name="T31" fmla="*/ 2138 h 2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81" h="2315">
                  <a:moveTo>
                    <a:pt x="6924" y="2138"/>
                  </a:moveTo>
                  <a:lnTo>
                    <a:pt x="6924" y="2138"/>
                  </a:lnTo>
                  <a:cubicBezTo>
                    <a:pt x="6795" y="2111"/>
                    <a:pt x="6443" y="2037"/>
                    <a:pt x="6249" y="2000"/>
                  </a:cubicBezTo>
                  <a:cubicBezTo>
                    <a:pt x="6008" y="1944"/>
                    <a:pt x="6036" y="1712"/>
                    <a:pt x="6036" y="1712"/>
                  </a:cubicBezTo>
                  <a:cubicBezTo>
                    <a:pt x="5897" y="0"/>
                    <a:pt x="5897" y="0"/>
                    <a:pt x="5897" y="0"/>
                  </a:cubicBezTo>
                  <a:cubicBezTo>
                    <a:pt x="1074" y="0"/>
                    <a:pt x="1074" y="0"/>
                    <a:pt x="1074" y="0"/>
                  </a:cubicBezTo>
                  <a:cubicBezTo>
                    <a:pt x="944" y="1712"/>
                    <a:pt x="944" y="1712"/>
                    <a:pt x="944" y="1712"/>
                  </a:cubicBezTo>
                  <a:cubicBezTo>
                    <a:pt x="944" y="1712"/>
                    <a:pt x="972" y="1944"/>
                    <a:pt x="731" y="2000"/>
                  </a:cubicBezTo>
                  <a:cubicBezTo>
                    <a:pt x="527" y="2046"/>
                    <a:pt x="148" y="2120"/>
                    <a:pt x="37" y="2148"/>
                  </a:cubicBezTo>
                  <a:cubicBezTo>
                    <a:pt x="0" y="2157"/>
                    <a:pt x="0" y="2185"/>
                    <a:pt x="0" y="2185"/>
                  </a:cubicBezTo>
                  <a:cubicBezTo>
                    <a:pt x="0" y="2314"/>
                    <a:pt x="0" y="2314"/>
                    <a:pt x="0" y="2314"/>
                  </a:cubicBezTo>
                  <a:cubicBezTo>
                    <a:pt x="18" y="2314"/>
                    <a:pt x="18" y="2314"/>
                    <a:pt x="18" y="2314"/>
                  </a:cubicBezTo>
                  <a:cubicBezTo>
                    <a:pt x="6961" y="2314"/>
                    <a:pt x="6961" y="2314"/>
                    <a:pt x="6961" y="2314"/>
                  </a:cubicBezTo>
                  <a:cubicBezTo>
                    <a:pt x="6980" y="2314"/>
                    <a:pt x="6980" y="2314"/>
                    <a:pt x="6980" y="2314"/>
                  </a:cubicBezTo>
                  <a:cubicBezTo>
                    <a:pt x="6980" y="2185"/>
                    <a:pt x="6980" y="2185"/>
                    <a:pt x="6980" y="2185"/>
                  </a:cubicBezTo>
                  <a:cubicBezTo>
                    <a:pt x="6980" y="2185"/>
                    <a:pt x="6980" y="2157"/>
                    <a:pt x="6924" y="2138"/>
                  </a:cubicBez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33" name="íŝḷiḑé">
              <a:extLst>
                <a:ext uri="{FF2B5EF4-FFF2-40B4-BE49-F238E27FC236}">
                  <a16:creationId xmlns:a16="http://schemas.microsoft.com/office/drawing/2014/main" id="{3996670C-147A-4B6A-A941-E8C8B298C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511" y="4069494"/>
              <a:ext cx="4392488" cy="486239"/>
            </a:xfrm>
            <a:custGeom>
              <a:avLst/>
              <a:gdLst>
                <a:gd name="T0" fmla="*/ 0 w 19000"/>
                <a:gd name="T1" fmla="*/ 0 h 2103"/>
                <a:gd name="T2" fmla="*/ 0 w 19000"/>
                <a:gd name="T3" fmla="*/ 0 h 2103"/>
                <a:gd name="T4" fmla="*/ 0 w 19000"/>
                <a:gd name="T5" fmla="*/ 1472 h 2103"/>
                <a:gd name="T6" fmla="*/ 630 w 19000"/>
                <a:gd name="T7" fmla="*/ 2102 h 2103"/>
                <a:gd name="T8" fmla="*/ 18369 w 19000"/>
                <a:gd name="T9" fmla="*/ 2102 h 2103"/>
                <a:gd name="T10" fmla="*/ 18999 w 19000"/>
                <a:gd name="T11" fmla="*/ 1472 h 2103"/>
                <a:gd name="T12" fmla="*/ 18999 w 19000"/>
                <a:gd name="T13" fmla="*/ 0 h 2103"/>
                <a:gd name="T14" fmla="*/ 0 w 19000"/>
                <a:gd name="T15" fmla="*/ 0 h 2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00" h="2103">
                  <a:moveTo>
                    <a:pt x="0" y="0"/>
                  </a:moveTo>
                  <a:lnTo>
                    <a:pt x="0" y="0"/>
                  </a:lnTo>
                  <a:cubicBezTo>
                    <a:pt x="0" y="1472"/>
                    <a:pt x="0" y="1472"/>
                    <a:pt x="0" y="1472"/>
                  </a:cubicBezTo>
                  <a:cubicBezTo>
                    <a:pt x="0" y="1824"/>
                    <a:pt x="278" y="2102"/>
                    <a:pt x="630" y="2102"/>
                  </a:cubicBezTo>
                  <a:cubicBezTo>
                    <a:pt x="18369" y="2102"/>
                    <a:pt x="18369" y="2102"/>
                    <a:pt x="18369" y="2102"/>
                  </a:cubicBezTo>
                  <a:cubicBezTo>
                    <a:pt x="18712" y="2102"/>
                    <a:pt x="18999" y="1824"/>
                    <a:pt x="18999" y="1472"/>
                  </a:cubicBezTo>
                  <a:cubicBezTo>
                    <a:pt x="18999" y="0"/>
                    <a:pt x="18999" y="0"/>
                    <a:pt x="18999" y="0"/>
                  </a:cubicBezTo>
                  <a:lnTo>
                    <a:pt x="0" y="0"/>
                  </a:ln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34" name="ïṣ1ïḑe">
              <a:extLst>
                <a:ext uri="{FF2B5EF4-FFF2-40B4-BE49-F238E27FC236}">
                  <a16:creationId xmlns:a16="http://schemas.microsoft.com/office/drawing/2014/main" id="{B4B343D7-ABF9-4149-AA79-5A1C9FB67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133" y="5051147"/>
              <a:ext cx="1613671" cy="38736"/>
            </a:xfrm>
            <a:custGeom>
              <a:avLst/>
              <a:gdLst>
                <a:gd name="T0" fmla="*/ 6943 w 6981"/>
                <a:gd name="T1" fmla="*/ 0 h 167"/>
                <a:gd name="T2" fmla="*/ 6943 w 6981"/>
                <a:gd name="T3" fmla="*/ 0 h 167"/>
                <a:gd name="T4" fmla="*/ 27 w 6981"/>
                <a:gd name="T5" fmla="*/ 0 h 167"/>
                <a:gd name="T6" fmla="*/ 0 w 6981"/>
                <a:gd name="T7" fmla="*/ 37 h 167"/>
                <a:gd name="T8" fmla="*/ 0 w 6981"/>
                <a:gd name="T9" fmla="*/ 166 h 167"/>
                <a:gd name="T10" fmla="*/ 18 w 6981"/>
                <a:gd name="T11" fmla="*/ 166 h 167"/>
                <a:gd name="T12" fmla="*/ 6961 w 6981"/>
                <a:gd name="T13" fmla="*/ 166 h 167"/>
                <a:gd name="T14" fmla="*/ 6980 w 6981"/>
                <a:gd name="T15" fmla="*/ 166 h 167"/>
                <a:gd name="T16" fmla="*/ 6980 w 6981"/>
                <a:gd name="T17" fmla="*/ 37 h 167"/>
                <a:gd name="T18" fmla="*/ 6943 w 6981"/>
                <a:gd name="T1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81" h="167">
                  <a:moveTo>
                    <a:pt x="6943" y="0"/>
                  </a:moveTo>
                  <a:lnTo>
                    <a:pt x="6943" y="0"/>
                  </a:lnTo>
                  <a:cubicBezTo>
                    <a:pt x="27" y="0"/>
                    <a:pt x="27" y="0"/>
                    <a:pt x="27" y="0"/>
                  </a:cubicBezTo>
                  <a:cubicBezTo>
                    <a:pt x="0" y="9"/>
                    <a:pt x="0" y="37"/>
                    <a:pt x="0" y="37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6961" y="166"/>
                    <a:pt x="6961" y="166"/>
                    <a:pt x="6961" y="166"/>
                  </a:cubicBezTo>
                  <a:cubicBezTo>
                    <a:pt x="6980" y="166"/>
                    <a:pt x="6980" y="166"/>
                    <a:pt x="6980" y="166"/>
                  </a:cubicBezTo>
                  <a:cubicBezTo>
                    <a:pt x="6980" y="37"/>
                    <a:pt x="6980" y="37"/>
                    <a:pt x="6980" y="37"/>
                  </a:cubicBezTo>
                  <a:cubicBezTo>
                    <a:pt x="6980" y="37"/>
                    <a:pt x="6980" y="18"/>
                    <a:pt x="6943" y="0"/>
                  </a:cubicBezTo>
                </a:path>
              </a:pathLst>
            </a:custGeom>
            <a:solidFill>
              <a:srgbClr val="D1D2D1"/>
            </a:solidFill>
            <a:ln>
              <a:noFill/>
            </a:ln>
            <a:effectLst/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35" name="îšļiḑé">
              <a:extLst>
                <a:ext uri="{FF2B5EF4-FFF2-40B4-BE49-F238E27FC236}">
                  <a16:creationId xmlns:a16="http://schemas.microsoft.com/office/drawing/2014/main" id="{6BCA07A5-9D5D-4F30-A7CF-2BB5B9D88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5424" y="1603641"/>
              <a:ext cx="3978622" cy="2253824"/>
            </a:xfrm>
            <a:custGeom>
              <a:avLst/>
              <a:gdLst>
                <a:gd name="T0" fmla="*/ 17212 w 17213"/>
                <a:gd name="T1" fmla="*/ 9749 h 9750"/>
                <a:gd name="T2" fmla="*/ 0 w 17213"/>
                <a:gd name="T3" fmla="*/ 9749 h 9750"/>
                <a:gd name="T4" fmla="*/ 0 w 17213"/>
                <a:gd name="T5" fmla="*/ 0 h 9750"/>
                <a:gd name="T6" fmla="*/ 17212 w 17213"/>
                <a:gd name="T7" fmla="*/ 0 h 9750"/>
                <a:gd name="T8" fmla="*/ 17212 w 17213"/>
                <a:gd name="T9" fmla="*/ 9749 h 9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13" h="9750">
                  <a:moveTo>
                    <a:pt x="17212" y="9749"/>
                  </a:moveTo>
                  <a:lnTo>
                    <a:pt x="0" y="9749"/>
                  </a:lnTo>
                  <a:lnTo>
                    <a:pt x="0" y="0"/>
                  </a:lnTo>
                  <a:lnTo>
                    <a:pt x="17212" y="0"/>
                  </a:lnTo>
                  <a:lnTo>
                    <a:pt x="17212" y="9749"/>
                  </a:lnTo>
                </a:path>
              </a:pathLst>
            </a:custGeom>
            <a:blipFill>
              <a:blip r:embed="rId3">
                <a:grayscl/>
              </a:blip>
              <a:srcRect/>
              <a:stretch>
                <a:fillRect l="-3" t="-8876" r="-3" b="-8775"/>
              </a:stretch>
            </a:blipFill>
            <a:ln w="6350" cap="flat" cmpd="sng" algn="ctr">
              <a:noFill/>
              <a:prstDash val="solid"/>
              <a:miter lim="800000"/>
            </a:ln>
            <a:effectLst>
              <a:innerShdw blurRad="114300">
                <a:prstClr val="black"/>
              </a:innerShdw>
            </a:effectLst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4" name="îṩḻidé">
              <a:extLst>
                <a:ext uri="{FF2B5EF4-FFF2-40B4-BE49-F238E27FC236}">
                  <a16:creationId xmlns:a16="http://schemas.microsoft.com/office/drawing/2014/main" id="{4F157EA7-CDD8-4C93-A288-19EEBA07A2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1418" y="2479297"/>
              <a:ext cx="1368404" cy="2756386"/>
            </a:xfrm>
            <a:custGeom>
              <a:avLst/>
              <a:gdLst>
                <a:gd name="T0" fmla="*/ 8594 w 8630"/>
                <a:gd name="T1" fmla="*/ 3320 h 17382"/>
                <a:gd name="T2" fmla="*/ 8596 w 8630"/>
                <a:gd name="T3" fmla="*/ 3320 h 17382"/>
                <a:gd name="T4" fmla="*/ 8629 w 8630"/>
                <a:gd name="T5" fmla="*/ 3353 h 17382"/>
                <a:gd name="T6" fmla="*/ 8629 w 8630"/>
                <a:gd name="T7" fmla="*/ 4419 h 17382"/>
                <a:gd name="T8" fmla="*/ 8596 w 8630"/>
                <a:gd name="T9" fmla="*/ 4452 h 17382"/>
                <a:gd name="T10" fmla="*/ 8594 w 8630"/>
                <a:gd name="T11" fmla="*/ 4452 h 17382"/>
                <a:gd name="T12" fmla="*/ 8594 w 8630"/>
                <a:gd name="T13" fmla="*/ 16371 h 17382"/>
                <a:gd name="T14" fmla="*/ 7584 w 8630"/>
                <a:gd name="T15" fmla="*/ 17381 h 17382"/>
                <a:gd name="T16" fmla="*/ 1043 w 8630"/>
                <a:gd name="T17" fmla="*/ 17381 h 17382"/>
                <a:gd name="T18" fmla="*/ 33 w 8630"/>
                <a:gd name="T19" fmla="*/ 16371 h 17382"/>
                <a:gd name="T20" fmla="*/ 33 w 8630"/>
                <a:gd name="T21" fmla="*/ 5859 h 17382"/>
                <a:gd name="T22" fmla="*/ 33 w 8630"/>
                <a:gd name="T23" fmla="*/ 5859 h 17382"/>
                <a:gd name="T24" fmla="*/ 0 w 8630"/>
                <a:gd name="T25" fmla="*/ 5826 h 17382"/>
                <a:gd name="T26" fmla="*/ 0 w 8630"/>
                <a:gd name="T27" fmla="*/ 4760 h 17382"/>
                <a:gd name="T28" fmla="*/ 33 w 8630"/>
                <a:gd name="T29" fmla="*/ 4727 h 17382"/>
                <a:gd name="T30" fmla="*/ 33 w 8630"/>
                <a:gd name="T31" fmla="*/ 4727 h 17382"/>
                <a:gd name="T32" fmla="*/ 33 w 8630"/>
                <a:gd name="T33" fmla="*/ 4452 h 17382"/>
                <a:gd name="T34" fmla="*/ 33 w 8630"/>
                <a:gd name="T35" fmla="*/ 4452 h 17382"/>
                <a:gd name="T36" fmla="*/ 0 w 8630"/>
                <a:gd name="T37" fmla="*/ 4419 h 17382"/>
                <a:gd name="T38" fmla="*/ 0 w 8630"/>
                <a:gd name="T39" fmla="*/ 3353 h 17382"/>
                <a:gd name="T40" fmla="*/ 33 w 8630"/>
                <a:gd name="T41" fmla="*/ 3320 h 17382"/>
                <a:gd name="T42" fmla="*/ 33 w 8630"/>
                <a:gd name="T43" fmla="*/ 3320 h 17382"/>
                <a:gd name="T44" fmla="*/ 33 w 8630"/>
                <a:gd name="T45" fmla="*/ 2704 h 17382"/>
                <a:gd name="T46" fmla="*/ 33 w 8630"/>
                <a:gd name="T47" fmla="*/ 2704 h 17382"/>
                <a:gd name="T48" fmla="*/ 0 w 8630"/>
                <a:gd name="T49" fmla="*/ 2672 h 17382"/>
                <a:gd name="T50" fmla="*/ 0 w 8630"/>
                <a:gd name="T51" fmla="*/ 2075 h 17382"/>
                <a:gd name="T52" fmla="*/ 33 w 8630"/>
                <a:gd name="T53" fmla="*/ 2042 h 17382"/>
                <a:gd name="T54" fmla="*/ 33 w 8630"/>
                <a:gd name="T55" fmla="*/ 2042 h 17382"/>
                <a:gd name="T56" fmla="*/ 33 w 8630"/>
                <a:gd name="T57" fmla="*/ 1010 h 17382"/>
                <a:gd name="T58" fmla="*/ 1043 w 8630"/>
                <a:gd name="T59" fmla="*/ 0 h 17382"/>
                <a:gd name="T60" fmla="*/ 7584 w 8630"/>
                <a:gd name="T61" fmla="*/ 0 h 17382"/>
                <a:gd name="T62" fmla="*/ 8594 w 8630"/>
                <a:gd name="T63" fmla="*/ 1010 h 17382"/>
                <a:gd name="T64" fmla="*/ 8594 w 8630"/>
                <a:gd name="T65" fmla="*/ 3320 h 1738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8630"/>
                <a:gd name="T100" fmla="*/ 0 h 17382"/>
                <a:gd name="T101" fmla="*/ 8630 w 8630"/>
                <a:gd name="T102" fmla="*/ 17382 h 17382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8630" h="17382">
                  <a:moveTo>
                    <a:pt x="8594" y="3320"/>
                  </a:moveTo>
                  <a:lnTo>
                    <a:pt x="8596" y="3320"/>
                  </a:lnTo>
                  <a:cubicBezTo>
                    <a:pt x="8614" y="3320"/>
                    <a:pt x="8629" y="3335"/>
                    <a:pt x="8629" y="3353"/>
                  </a:cubicBezTo>
                  <a:lnTo>
                    <a:pt x="8629" y="4419"/>
                  </a:lnTo>
                  <a:cubicBezTo>
                    <a:pt x="8629" y="4438"/>
                    <a:pt x="8614" y="4452"/>
                    <a:pt x="8596" y="4452"/>
                  </a:cubicBezTo>
                  <a:lnTo>
                    <a:pt x="8594" y="4452"/>
                  </a:lnTo>
                  <a:lnTo>
                    <a:pt x="8594" y="16371"/>
                  </a:lnTo>
                  <a:cubicBezTo>
                    <a:pt x="8594" y="16928"/>
                    <a:pt x="8141" y="17381"/>
                    <a:pt x="7584" y="17381"/>
                  </a:cubicBezTo>
                  <a:lnTo>
                    <a:pt x="1043" y="17381"/>
                  </a:lnTo>
                  <a:cubicBezTo>
                    <a:pt x="487" y="17381"/>
                    <a:pt x="33" y="16928"/>
                    <a:pt x="33" y="16371"/>
                  </a:cubicBezTo>
                  <a:lnTo>
                    <a:pt x="33" y="5859"/>
                  </a:lnTo>
                  <a:cubicBezTo>
                    <a:pt x="15" y="5859"/>
                    <a:pt x="0" y="5844"/>
                    <a:pt x="0" y="5826"/>
                  </a:cubicBezTo>
                  <a:lnTo>
                    <a:pt x="0" y="4760"/>
                  </a:lnTo>
                  <a:cubicBezTo>
                    <a:pt x="0" y="4741"/>
                    <a:pt x="15" y="4727"/>
                    <a:pt x="33" y="4727"/>
                  </a:cubicBezTo>
                  <a:lnTo>
                    <a:pt x="33" y="4452"/>
                  </a:lnTo>
                  <a:cubicBezTo>
                    <a:pt x="15" y="4452"/>
                    <a:pt x="0" y="4438"/>
                    <a:pt x="0" y="4419"/>
                  </a:cubicBezTo>
                  <a:lnTo>
                    <a:pt x="0" y="3353"/>
                  </a:lnTo>
                  <a:cubicBezTo>
                    <a:pt x="0" y="3335"/>
                    <a:pt x="15" y="3320"/>
                    <a:pt x="33" y="3320"/>
                  </a:cubicBezTo>
                  <a:lnTo>
                    <a:pt x="33" y="2704"/>
                  </a:lnTo>
                  <a:cubicBezTo>
                    <a:pt x="15" y="2704"/>
                    <a:pt x="0" y="2690"/>
                    <a:pt x="0" y="2672"/>
                  </a:cubicBezTo>
                  <a:lnTo>
                    <a:pt x="0" y="2075"/>
                  </a:lnTo>
                  <a:cubicBezTo>
                    <a:pt x="0" y="2057"/>
                    <a:pt x="15" y="2042"/>
                    <a:pt x="33" y="2042"/>
                  </a:cubicBezTo>
                  <a:lnTo>
                    <a:pt x="33" y="1010"/>
                  </a:lnTo>
                  <a:cubicBezTo>
                    <a:pt x="33" y="453"/>
                    <a:pt x="487" y="0"/>
                    <a:pt x="1043" y="0"/>
                  </a:cubicBezTo>
                  <a:lnTo>
                    <a:pt x="7584" y="0"/>
                  </a:lnTo>
                  <a:cubicBezTo>
                    <a:pt x="8141" y="0"/>
                    <a:pt x="8594" y="453"/>
                    <a:pt x="8594" y="1010"/>
                  </a:cubicBezTo>
                  <a:lnTo>
                    <a:pt x="8594" y="332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6" name="îşļíde">
              <a:extLst>
                <a:ext uri="{FF2B5EF4-FFF2-40B4-BE49-F238E27FC236}">
                  <a16:creationId xmlns:a16="http://schemas.microsoft.com/office/drawing/2014/main" id="{7F397462-E505-4B42-AE31-935D4B8F2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3403" y="2628234"/>
              <a:ext cx="41255" cy="41255"/>
            </a:xfrm>
            <a:custGeom>
              <a:avLst/>
              <a:gdLst>
                <a:gd name="T0" fmla="*/ 130 w 260"/>
                <a:gd name="T1" fmla="*/ 260 h 261"/>
                <a:gd name="T2" fmla="*/ 0 w 260"/>
                <a:gd name="T3" fmla="*/ 130 h 261"/>
                <a:gd name="T4" fmla="*/ 130 w 260"/>
                <a:gd name="T5" fmla="*/ 0 h 261"/>
                <a:gd name="T6" fmla="*/ 259 w 260"/>
                <a:gd name="T7" fmla="*/ 130 h 261"/>
                <a:gd name="T8" fmla="*/ 130 w 260"/>
                <a:gd name="T9" fmla="*/ 260 h 2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0"/>
                <a:gd name="T16" fmla="*/ 0 h 261"/>
                <a:gd name="T17" fmla="*/ 260 w 260"/>
                <a:gd name="T18" fmla="*/ 261 h 26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0" h="261">
                  <a:moveTo>
                    <a:pt x="130" y="260"/>
                  </a:moveTo>
                  <a:cubicBezTo>
                    <a:pt x="58" y="260"/>
                    <a:pt x="0" y="202"/>
                    <a:pt x="0" y="130"/>
                  </a:cubicBezTo>
                  <a:cubicBezTo>
                    <a:pt x="0" y="58"/>
                    <a:pt x="58" y="0"/>
                    <a:pt x="130" y="0"/>
                  </a:cubicBezTo>
                  <a:cubicBezTo>
                    <a:pt x="201" y="0"/>
                    <a:pt x="259" y="58"/>
                    <a:pt x="259" y="130"/>
                  </a:cubicBezTo>
                  <a:cubicBezTo>
                    <a:pt x="259" y="202"/>
                    <a:pt x="201" y="260"/>
                    <a:pt x="130" y="260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7" name="íṩlíḋê">
              <a:extLst>
                <a:ext uri="{FF2B5EF4-FFF2-40B4-BE49-F238E27FC236}">
                  <a16:creationId xmlns:a16="http://schemas.microsoft.com/office/drawing/2014/main" id="{A6860AF0-7C68-463D-A011-54BDA5DB5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190" y="2553416"/>
              <a:ext cx="30067" cy="30067"/>
            </a:xfrm>
            <a:custGeom>
              <a:avLst/>
              <a:gdLst>
                <a:gd name="T0" fmla="*/ 95 w 191"/>
                <a:gd name="T1" fmla="*/ 190 h 191"/>
                <a:gd name="T2" fmla="*/ 0 w 191"/>
                <a:gd name="T3" fmla="*/ 95 h 191"/>
                <a:gd name="T4" fmla="*/ 95 w 191"/>
                <a:gd name="T5" fmla="*/ 0 h 191"/>
                <a:gd name="T6" fmla="*/ 190 w 191"/>
                <a:gd name="T7" fmla="*/ 95 h 191"/>
                <a:gd name="T8" fmla="*/ 95 w 191"/>
                <a:gd name="T9" fmla="*/ 190 h 1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1"/>
                <a:gd name="T16" fmla="*/ 0 h 191"/>
                <a:gd name="T17" fmla="*/ 191 w 191"/>
                <a:gd name="T18" fmla="*/ 191 h 19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1" h="191">
                  <a:moveTo>
                    <a:pt x="95" y="190"/>
                  </a:moveTo>
                  <a:cubicBezTo>
                    <a:pt x="42" y="190"/>
                    <a:pt x="0" y="147"/>
                    <a:pt x="0" y="95"/>
                  </a:cubicBezTo>
                  <a:cubicBezTo>
                    <a:pt x="0" y="43"/>
                    <a:pt x="42" y="0"/>
                    <a:pt x="95" y="0"/>
                  </a:cubicBezTo>
                  <a:cubicBezTo>
                    <a:pt x="147" y="0"/>
                    <a:pt x="190" y="43"/>
                    <a:pt x="190" y="95"/>
                  </a:cubicBezTo>
                  <a:cubicBezTo>
                    <a:pt x="190" y="147"/>
                    <a:pt x="147" y="190"/>
                    <a:pt x="95" y="190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8" name="íṥḷíďe">
              <a:extLst>
                <a:ext uri="{FF2B5EF4-FFF2-40B4-BE49-F238E27FC236}">
                  <a16:creationId xmlns:a16="http://schemas.microsoft.com/office/drawing/2014/main" id="{6FC919CE-483D-47AB-B61F-95BDB2A73A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8078" y="2639422"/>
              <a:ext cx="191591" cy="20278"/>
            </a:xfrm>
            <a:custGeom>
              <a:avLst/>
              <a:gdLst>
                <a:gd name="T0" fmla="*/ 1143 w 1209"/>
                <a:gd name="T1" fmla="*/ 129 h 130"/>
                <a:gd name="T2" fmla="*/ 64 w 1209"/>
                <a:gd name="T3" fmla="*/ 129 h 130"/>
                <a:gd name="T4" fmla="*/ 0 w 1209"/>
                <a:gd name="T5" fmla="*/ 65 h 130"/>
                <a:gd name="T6" fmla="*/ 64 w 1209"/>
                <a:gd name="T7" fmla="*/ 0 h 130"/>
                <a:gd name="T8" fmla="*/ 1143 w 1209"/>
                <a:gd name="T9" fmla="*/ 0 h 130"/>
                <a:gd name="T10" fmla="*/ 1208 w 1209"/>
                <a:gd name="T11" fmla="*/ 65 h 130"/>
                <a:gd name="T12" fmla="*/ 1143 w 1209"/>
                <a:gd name="T13" fmla="*/ 129 h 13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09"/>
                <a:gd name="T22" fmla="*/ 0 h 130"/>
                <a:gd name="T23" fmla="*/ 1209 w 1209"/>
                <a:gd name="T24" fmla="*/ 130 h 13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09" h="130">
                  <a:moveTo>
                    <a:pt x="1143" y="129"/>
                  </a:moveTo>
                  <a:lnTo>
                    <a:pt x="64" y="129"/>
                  </a:lnTo>
                  <a:cubicBezTo>
                    <a:pt x="29" y="129"/>
                    <a:pt x="0" y="100"/>
                    <a:pt x="0" y="65"/>
                  </a:cubicBezTo>
                  <a:cubicBezTo>
                    <a:pt x="0" y="29"/>
                    <a:pt x="29" y="0"/>
                    <a:pt x="64" y="0"/>
                  </a:cubicBezTo>
                  <a:lnTo>
                    <a:pt x="1143" y="0"/>
                  </a:lnTo>
                  <a:cubicBezTo>
                    <a:pt x="1179" y="0"/>
                    <a:pt x="1208" y="29"/>
                    <a:pt x="1208" y="65"/>
                  </a:cubicBezTo>
                  <a:cubicBezTo>
                    <a:pt x="1208" y="100"/>
                    <a:pt x="1179" y="129"/>
                    <a:pt x="1143" y="129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9" name="îṣlíḓe">
              <a:extLst>
                <a:ext uri="{FF2B5EF4-FFF2-40B4-BE49-F238E27FC236}">
                  <a16:creationId xmlns:a16="http://schemas.microsoft.com/office/drawing/2014/main" id="{11137344-FE1F-4382-B6A2-C97B44557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0176" y="4977665"/>
              <a:ext cx="188094" cy="188095"/>
            </a:xfrm>
            <a:custGeom>
              <a:avLst/>
              <a:gdLst>
                <a:gd name="T0" fmla="*/ 84 w 1187"/>
                <a:gd name="T1" fmla="*/ 593 h 1186"/>
                <a:gd name="T2" fmla="*/ 593 w 1187"/>
                <a:gd name="T3" fmla="*/ 1102 h 1186"/>
                <a:gd name="T4" fmla="*/ 1102 w 1187"/>
                <a:gd name="T5" fmla="*/ 593 h 1186"/>
                <a:gd name="T6" fmla="*/ 593 w 1187"/>
                <a:gd name="T7" fmla="*/ 83 h 1186"/>
                <a:gd name="T8" fmla="*/ 84 w 1187"/>
                <a:gd name="T9" fmla="*/ 593 h 1186"/>
                <a:gd name="T10" fmla="*/ 0 w 1187"/>
                <a:gd name="T11" fmla="*/ 593 h 1186"/>
                <a:gd name="T12" fmla="*/ 593 w 1187"/>
                <a:gd name="T13" fmla="*/ 0 h 1186"/>
                <a:gd name="T14" fmla="*/ 1186 w 1187"/>
                <a:gd name="T15" fmla="*/ 593 h 1186"/>
                <a:gd name="T16" fmla="*/ 593 w 1187"/>
                <a:gd name="T17" fmla="*/ 1185 h 1186"/>
                <a:gd name="T18" fmla="*/ 0 w 1187"/>
                <a:gd name="T19" fmla="*/ 593 h 118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187"/>
                <a:gd name="T31" fmla="*/ 0 h 1186"/>
                <a:gd name="T32" fmla="*/ 1187 w 1187"/>
                <a:gd name="T33" fmla="*/ 1186 h 118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187" h="1186">
                  <a:moveTo>
                    <a:pt x="84" y="593"/>
                  </a:moveTo>
                  <a:cubicBezTo>
                    <a:pt x="84" y="874"/>
                    <a:pt x="312" y="1102"/>
                    <a:pt x="593" y="1102"/>
                  </a:cubicBezTo>
                  <a:cubicBezTo>
                    <a:pt x="874" y="1102"/>
                    <a:pt x="1102" y="874"/>
                    <a:pt x="1102" y="593"/>
                  </a:cubicBezTo>
                  <a:cubicBezTo>
                    <a:pt x="1102" y="312"/>
                    <a:pt x="874" y="83"/>
                    <a:pt x="593" y="83"/>
                  </a:cubicBezTo>
                  <a:cubicBezTo>
                    <a:pt x="312" y="83"/>
                    <a:pt x="84" y="312"/>
                    <a:pt x="84" y="593"/>
                  </a:cubicBezTo>
                  <a:close/>
                  <a:moveTo>
                    <a:pt x="0" y="593"/>
                  </a:moveTo>
                  <a:cubicBezTo>
                    <a:pt x="0" y="266"/>
                    <a:pt x="266" y="0"/>
                    <a:pt x="593" y="0"/>
                  </a:cubicBezTo>
                  <a:cubicBezTo>
                    <a:pt x="920" y="0"/>
                    <a:pt x="1186" y="266"/>
                    <a:pt x="1186" y="593"/>
                  </a:cubicBezTo>
                  <a:cubicBezTo>
                    <a:pt x="1186" y="920"/>
                    <a:pt x="920" y="1185"/>
                    <a:pt x="593" y="1185"/>
                  </a:cubicBezTo>
                  <a:cubicBezTo>
                    <a:pt x="266" y="1185"/>
                    <a:pt x="0" y="920"/>
                    <a:pt x="0" y="59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3" name="ïśļiḓê">
              <a:extLst>
                <a:ext uri="{FF2B5EF4-FFF2-40B4-BE49-F238E27FC236}">
                  <a16:creationId xmlns:a16="http://schemas.microsoft.com/office/drawing/2014/main" id="{3EF018ED-4D06-4AC6-92DB-54011F57D242}"/>
                </a:ext>
              </a:extLst>
            </p:cNvPr>
            <p:cNvSpPr/>
            <p:nvPr/>
          </p:nvSpPr>
          <p:spPr>
            <a:xfrm>
              <a:off x="5196795" y="2715639"/>
              <a:ext cx="1237655" cy="21955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21" name="işḻidé">
              <a:extLst>
                <a:ext uri="{FF2B5EF4-FFF2-40B4-BE49-F238E27FC236}">
                  <a16:creationId xmlns:a16="http://schemas.microsoft.com/office/drawing/2014/main" id="{B60FD7A9-83D6-426F-88B3-56BBC2B32728}"/>
                </a:ext>
              </a:extLst>
            </p:cNvPr>
            <p:cNvSpPr/>
            <p:nvPr/>
          </p:nvSpPr>
          <p:spPr bwMode="auto">
            <a:xfrm>
              <a:off x="5196795" y="2708609"/>
              <a:ext cx="1237656" cy="2202631"/>
            </a:xfrm>
            <a:prstGeom prst="rect">
              <a:avLst/>
            </a:prstGeom>
            <a:blipFill>
              <a:blip r:embed="rId4">
                <a:grayscl/>
              </a:blip>
              <a:srcRect/>
              <a:stretch>
                <a:fillRect l="-84863" r="-83137"/>
              </a:stretch>
            </a:blipFill>
            <a:ln w="9525">
              <a:noFill/>
              <a:round/>
              <a:headEnd/>
              <a:tailEnd/>
            </a:ln>
            <a:effectLst>
              <a:innerShdw blurRad="114300">
                <a:prstClr val="black"/>
              </a:inn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14" name="îṡḷíḓe">
              <a:extLst>
                <a:ext uri="{FF2B5EF4-FFF2-40B4-BE49-F238E27FC236}">
                  <a16:creationId xmlns:a16="http://schemas.microsoft.com/office/drawing/2014/main" id="{C2E2BE69-601B-443A-A0F5-16564658D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9456" y="2089576"/>
              <a:ext cx="2132326" cy="3182904"/>
            </a:xfrm>
            <a:custGeom>
              <a:avLst/>
              <a:gdLst>
                <a:gd name="T0" fmla="*/ 12066 w 12067"/>
                <a:gd name="T1" fmla="*/ 17195 h 18009"/>
                <a:gd name="T2" fmla="*/ 11253 w 12067"/>
                <a:gd name="T3" fmla="*/ 18008 h 18009"/>
                <a:gd name="T4" fmla="*/ 813 w 12067"/>
                <a:gd name="T5" fmla="*/ 18008 h 18009"/>
                <a:gd name="T6" fmla="*/ 0 w 12067"/>
                <a:gd name="T7" fmla="*/ 17195 h 18009"/>
                <a:gd name="T8" fmla="*/ 0 w 12067"/>
                <a:gd name="T9" fmla="*/ 813 h 18009"/>
                <a:gd name="T10" fmla="*/ 813 w 12067"/>
                <a:gd name="T11" fmla="*/ 0 h 18009"/>
                <a:gd name="T12" fmla="*/ 11253 w 12067"/>
                <a:gd name="T13" fmla="*/ 0 h 18009"/>
                <a:gd name="T14" fmla="*/ 12066 w 12067"/>
                <a:gd name="T15" fmla="*/ 813 h 18009"/>
                <a:gd name="T16" fmla="*/ 12066 w 12067"/>
                <a:gd name="T17" fmla="*/ 17195 h 1800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067"/>
                <a:gd name="T28" fmla="*/ 0 h 18009"/>
                <a:gd name="T29" fmla="*/ 12067 w 12067"/>
                <a:gd name="T30" fmla="*/ 18009 h 1800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067" h="18009">
                  <a:moveTo>
                    <a:pt x="12066" y="17195"/>
                  </a:moveTo>
                  <a:cubicBezTo>
                    <a:pt x="12066" y="17644"/>
                    <a:pt x="11702" y="18008"/>
                    <a:pt x="11253" y="18008"/>
                  </a:cubicBezTo>
                  <a:lnTo>
                    <a:pt x="813" y="18008"/>
                  </a:lnTo>
                  <a:cubicBezTo>
                    <a:pt x="364" y="18008"/>
                    <a:pt x="0" y="17644"/>
                    <a:pt x="0" y="17195"/>
                  </a:cubicBezTo>
                  <a:lnTo>
                    <a:pt x="0" y="813"/>
                  </a:lnTo>
                  <a:cubicBezTo>
                    <a:pt x="0" y="364"/>
                    <a:pt x="364" y="0"/>
                    <a:pt x="813" y="0"/>
                  </a:cubicBezTo>
                  <a:lnTo>
                    <a:pt x="11253" y="0"/>
                  </a:lnTo>
                  <a:cubicBezTo>
                    <a:pt x="11702" y="0"/>
                    <a:pt x="12066" y="364"/>
                    <a:pt x="12066" y="813"/>
                  </a:cubicBezTo>
                  <a:lnTo>
                    <a:pt x="12066" y="17195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15" name="ísliḓé">
              <a:extLst>
                <a:ext uri="{FF2B5EF4-FFF2-40B4-BE49-F238E27FC236}">
                  <a16:creationId xmlns:a16="http://schemas.microsoft.com/office/drawing/2014/main" id="{53739510-D09A-4676-8A39-C5A34311B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3803" y="2225574"/>
              <a:ext cx="30395" cy="31174"/>
            </a:xfrm>
            <a:custGeom>
              <a:avLst/>
              <a:gdLst>
                <a:gd name="T0" fmla="*/ 86 w 174"/>
                <a:gd name="T1" fmla="*/ 174 h 175"/>
                <a:gd name="T2" fmla="*/ 0 w 174"/>
                <a:gd name="T3" fmla="*/ 87 h 175"/>
                <a:gd name="T4" fmla="*/ 86 w 174"/>
                <a:gd name="T5" fmla="*/ 0 h 175"/>
                <a:gd name="T6" fmla="*/ 173 w 174"/>
                <a:gd name="T7" fmla="*/ 87 h 175"/>
                <a:gd name="T8" fmla="*/ 86 w 174"/>
                <a:gd name="T9" fmla="*/ 174 h 1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74"/>
                <a:gd name="T16" fmla="*/ 0 h 175"/>
                <a:gd name="T17" fmla="*/ 174 w 174"/>
                <a:gd name="T18" fmla="*/ 175 h 17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74" h="175">
                  <a:moveTo>
                    <a:pt x="86" y="174"/>
                  </a:moveTo>
                  <a:cubicBezTo>
                    <a:pt x="39" y="174"/>
                    <a:pt x="0" y="135"/>
                    <a:pt x="0" y="87"/>
                  </a:cubicBezTo>
                  <a:cubicBezTo>
                    <a:pt x="0" y="39"/>
                    <a:pt x="39" y="0"/>
                    <a:pt x="86" y="0"/>
                  </a:cubicBezTo>
                  <a:cubicBezTo>
                    <a:pt x="134" y="0"/>
                    <a:pt x="173" y="39"/>
                    <a:pt x="173" y="87"/>
                  </a:cubicBezTo>
                  <a:cubicBezTo>
                    <a:pt x="173" y="135"/>
                    <a:pt x="134" y="174"/>
                    <a:pt x="86" y="174"/>
                  </a:cubicBez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16" name="îšḷíde">
              <a:extLst>
                <a:ext uri="{FF2B5EF4-FFF2-40B4-BE49-F238E27FC236}">
                  <a16:creationId xmlns:a16="http://schemas.microsoft.com/office/drawing/2014/main" id="{F6BA3D26-95D8-4AD8-8BC0-19EAA849B5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5604" y="5042959"/>
              <a:ext cx="163665" cy="163665"/>
            </a:xfrm>
            <a:custGeom>
              <a:avLst/>
              <a:gdLst>
                <a:gd name="T0" fmla="*/ 463 w 925"/>
                <a:gd name="T1" fmla="*/ 925 h 926"/>
                <a:gd name="T2" fmla="*/ 0 w 925"/>
                <a:gd name="T3" fmla="*/ 463 h 926"/>
                <a:gd name="T4" fmla="*/ 463 w 925"/>
                <a:gd name="T5" fmla="*/ 0 h 926"/>
                <a:gd name="T6" fmla="*/ 924 w 925"/>
                <a:gd name="T7" fmla="*/ 463 h 926"/>
                <a:gd name="T8" fmla="*/ 463 w 925"/>
                <a:gd name="T9" fmla="*/ 925 h 9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25"/>
                <a:gd name="T16" fmla="*/ 0 h 926"/>
                <a:gd name="T17" fmla="*/ 925 w 925"/>
                <a:gd name="T18" fmla="*/ 926 h 9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25" h="926">
                  <a:moveTo>
                    <a:pt x="463" y="925"/>
                  </a:moveTo>
                  <a:cubicBezTo>
                    <a:pt x="207" y="925"/>
                    <a:pt x="0" y="718"/>
                    <a:pt x="0" y="463"/>
                  </a:cubicBezTo>
                  <a:cubicBezTo>
                    <a:pt x="0" y="207"/>
                    <a:pt x="207" y="0"/>
                    <a:pt x="463" y="0"/>
                  </a:cubicBezTo>
                  <a:cubicBezTo>
                    <a:pt x="717" y="0"/>
                    <a:pt x="924" y="207"/>
                    <a:pt x="924" y="463"/>
                  </a:cubicBezTo>
                  <a:cubicBezTo>
                    <a:pt x="924" y="718"/>
                    <a:pt x="717" y="925"/>
                    <a:pt x="463" y="925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17" name="îṡ1íḍê">
              <a:extLst>
                <a:ext uri="{FF2B5EF4-FFF2-40B4-BE49-F238E27FC236}">
                  <a16:creationId xmlns:a16="http://schemas.microsoft.com/office/drawing/2014/main" id="{68ED8135-EF33-4DE2-9C99-39B3CFA34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96263" y="5092058"/>
              <a:ext cx="63128" cy="64687"/>
            </a:xfrm>
            <a:custGeom>
              <a:avLst/>
              <a:gdLst>
                <a:gd name="T0" fmla="*/ 73 w 355"/>
                <a:gd name="T1" fmla="*/ 30 h 367"/>
                <a:gd name="T2" fmla="*/ 30 w 355"/>
                <a:gd name="T3" fmla="*/ 73 h 367"/>
                <a:gd name="T4" fmla="*/ 30 w 355"/>
                <a:gd name="T5" fmla="*/ 293 h 367"/>
                <a:gd name="T6" fmla="*/ 73 w 355"/>
                <a:gd name="T7" fmla="*/ 335 h 367"/>
                <a:gd name="T8" fmla="*/ 281 w 355"/>
                <a:gd name="T9" fmla="*/ 335 h 367"/>
                <a:gd name="T10" fmla="*/ 324 w 355"/>
                <a:gd name="T11" fmla="*/ 293 h 367"/>
                <a:gd name="T12" fmla="*/ 324 w 355"/>
                <a:gd name="T13" fmla="*/ 73 h 367"/>
                <a:gd name="T14" fmla="*/ 281 w 355"/>
                <a:gd name="T15" fmla="*/ 30 h 367"/>
                <a:gd name="T16" fmla="*/ 73 w 355"/>
                <a:gd name="T17" fmla="*/ 30 h 367"/>
                <a:gd name="T18" fmla="*/ 73 w 355"/>
                <a:gd name="T19" fmla="*/ 366 h 367"/>
                <a:gd name="T20" fmla="*/ 0 w 355"/>
                <a:gd name="T21" fmla="*/ 293 h 367"/>
                <a:gd name="T22" fmla="*/ 0 w 355"/>
                <a:gd name="T23" fmla="*/ 73 h 367"/>
                <a:gd name="T24" fmla="*/ 73 w 355"/>
                <a:gd name="T25" fmla="*/ 0 h 367"/>
                <a:gd name="T26" fmla="*/ 281 w 355"/>
                <a:gd name="T27" fmla="*/ 0 h 367"/>
                <a:gd name="T28" fmla="*/ 354 w 355"/>
                <a:gd name="T29" fmla="*/ 73 h 367"/>
                <a:gd name="T30" fmla="*/ 354 w 355"/>
                <a:gd name="T31" fmla="*/ 293 h 367"/>
                <a:gd name="T32" fmla="*/ 281 w 355"/>
                <a:gd name="T33" fmla="*/ 366 h 367"/>
                <a:gd name="T34" fmla="*/ 73 w 355"/>
                <a:gd name="T35" fmla="*/ 366 h 36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355"/>
                <a:gd name="T55" fmla="*/ 0 h 367"/>
                <a:gd name="T56" fmla="*/ 355 w 355"/>
                <a:gd name="T57" fmla="*/ 367 h 36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355" h="367">
                  <a:moveTo>
                    <a:pt x="73" y="30"/>
                  </a:moveTo>
                  <a:cubicBezTo>
                    <a:pt x="49" y="30"/>
                    <a:pt x="30" y="50"/>
                    <a:pt x="30" y="73"/>
                  </a:cubicBezTo>
                  <a:lnTo>
                    <a:pt x="30" y="293"/>
                  </a:lnTo>
                  <a:cubicBezTo>
                    <a:pt x="30" y="316"/>
                    <a:pt x="49" y="335"/>
                    <a:pt x="73" y="335"/>
                  </a:cubicBezTo>
                  <a:lnTo>
                    <a:pt x="281" y="335"/>
                  </a:lnTo>
                  <a:cubicBezTo>
                    <a:pt x="305" y="335"/>
                    <a:pt x="324" y="316"/>
                    <a:pt x="324" y="293"/>
                  </a:cubicBezTo>
                  <a:lnTo>
                    <a:pt x="324" y="73"/>
                  </a:lnTo>
                  <a:cubicBezTo>
                    <a:pt x="324" y="50"/>
                    <a:pt x="305" y="30"/>
                    <a:pt x="281" y="30"/>
                  </a:cubicBezTo>
                  <a:lnTo>
                    <a:pt x="73" y="30"/>
                  </a:lnTo>
                  <a:close/>
                  <a:moveTo>
                    <a:pt x="73" y="366"/>
                  </a:moveTo>
                  <a:cubicBezTo>
                    <a:pt x="33" y="366"/>
                    <a:pt x="0" y="333"/>
                    <a:pt x="0" y="293"/>
                  </a:cubicBezTo>
                  <a:lnTo>
                    <a:pt x="0" y="73"/>
                  </a:lnTo>
                  <a:cubicBezTo>
                    <a:pt x="0" y="33"/>
                    <a:pt x="33" y="0"/>
                    <a:pt x="73" y="0"/>
                  </a:cubicBezTo>
                  <a:lnTo>
                    <a:pt x="281" y="0"/>
                  </a:lnTo>
                  <a:cubicBezTo>
                    <a:pt x="322" y="0"/>
                    <a:pt x="354" y="33"/>
                    <a:pt x="354" y="73"/>
                  </a:cubicBezTo>
                  <a:lnTo>
                    <a:pt x="354" y="293"/>
                  </a:lnTo>
                  <a:cubicBezTo>
                    <a:pt x="354" y="333"/>
                    <a:pt x="322" y="366"/>
                    <a:pt x="281" y="366"/>
                  </a:cubicBezTo>
                  <a:lnTo>
                    <a:pt x="73" y="36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18" name="îSļíḍè">
              <a:extLst>
                <a:ext uri="{FF2B5EF4-FFF2-40B4-BE49-F238E27FC236}">
                  <a16:creationId xmlns:a16="http://schemas.microsoft.com/office/drawing/2014/main" id="{D17145F0-451F-4DF6-B16E-B426CAA8E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95159" y="2622268"/>
              <a:ext cx="13249" cy="182370"/>
            </a:xfrm>
            <a:custGeom>
              <a:avLst/>
              <a:gdLst>
                <a:gd name="T0" fmla="*/ 0 w 75"/>
                <a:gd name="T1" fmla="*/ 51 h 1030"/>
                <a:gd name="T2" fmla="*/ 37 w 75"/>
                <a:gd name="T3" fmla="*/ 0 h 1030"/>
                <a:gd name="T4" fmla="*/ 74 w 75"/>
                <a:gd name="T5" fmla="*/ 51 h 1030"/>
                <a:gd name="T6" fmla="*/ 74 w 75"/>
                <a:gd name="T7" fmla="*/ 978 h 1030"/>
                <a:gd name="T8" fmla="*/ 37 w 75"/>
                <a:gd name="T9" fmla="*/ 1029 h 1030"/>
                <a:gd name="T10" fmla="*/ 0 w 75"/>
                <a:gd name="T11" fmla="*/ 978 h 1030"/>
                <a:gd name="T12" fmla="*/ 0 w 75"/>
                <a:gd name="T13" fmla="*/ 51 h 103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5"/>
                <a:gd name="T22" fmla="*/ 0 h 1030"/>
                <a:gd name="T23" fmla="*/ 75 w 75"/>
                <a:gd name="T24" fmla="*/ 1030 h 103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5" h="1030">
                  <a:moveTo>
                    <a:pt x="0" y="51"/>
                  </a:moveTo>
                  <a:cubicBezTo>
                    <a:pt x="0" y="23"/>
                    <a:pt x="17" y="0"/>
                    <a:pt x="37" y="0"/>
                  </a:cubicBezTo>
                  <a:cubicBezTo>
                    <a:pt x="57" y="0"/>
                    <a:pt x="74" y="23"/>
                    <a:pt x="74" y="51"/>
                  </a:cubicBezTo>
                  <a:lnTo>
                    <a:pt x="74" y="978"/>
                  </a:lnTo>
                  <a:cubicBezTo>
                    <a:pt x="74" y="1006"/>
                    <a:pt x="57" y="1029"/>
                    <a:pt x="37" y="1029"/>
                  </a:cubicBezTo>
                  <a:cubicBezTo>
                    <a:pt x="17" y="1029"/>
                    <a:pt x="0" y="1006"/>
                    <a:pt x="0" y="978"/>
                  </a:cubicBezTo>
                  <a:lnTo>
                    <a:pt x="0" y="51"/>
                  </a:ln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19" name="ïṡľiḓé">
              <a:extLst>
                <a:ext uri="{FF2B5EF4-FFF2-40B4-BE49-F238E27FC236}">
                  <a16:creationId xmlns:a16="http://schemas.microsoft.com/office/drawing/2014/main" id="{537A0ED1-5544-4466-9C3F-5A3A4A9D2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95158" y="2838930"/>
              <a:ext cx="13249" cy="181591"/>
            </a:xfrm>
            <a:custGeom>
              <a:avLst/>
              <a:gdLst>
                <a:gd name="T0" fmla="*/ 0 w 75"/>
                <a:gd name="T1" fmla="*/ 50 h 1029"/>
                <a:gd name="T2" fmla="*/ 37 w 75"/>
                <a:gd name="T3" fmla="*/ 0 h 1029"/>
                <a:gd name="T4" fmla="*/ 74 w 75"/>
                <a:gd name="T5" fmla="*/ 50 h 1029"/>
                <a:gd name="T6" fmla="*/ 74 w 75"/>
                <a:gd name="T7" fmla="*/ 978 h 1029"/>
                <a:gd name="T8" fmla="*/ 37 w 75"/>
                <a:gd name="T9" fmla="*/ 1028 h 1029"/>
                <a:gd name="T10" fmla="*/ 0 w 75"/>
                <a:gd name="T11" fmla="*/ 978 h 1029"/>
                <a:gd name="T12" fmla="*/ 0 w 75"/>
                <a:gd name="T13" fmla="*/ 50 h 102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5"/>
                <a:gd name="T22" fmla="*/ 0 h 1029"/>
                <a:gd name="T23" fmla="*/ 75 w 75"/>
                <a:gd name="T24" fmla="*/ 1029 h 102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5" h="1029">
                  <a:moveTo>
                    <a:pt x="0" y="50"/>
                  </a:moveTo>
                  <a:cubicBezTo>
                    <a:pt x="0" y="23"/>
                    <a:pt x="17" y="0"/>
                    <a:pt x="37" y="0"/>
                  </a:cubicBezTo>
                  <a:cubicBezTo>
                    <a:pt x="57" y="0"/>
                    <a:pt x="74" y="23"/>
                    <a:pt x="74" y="50"/>
                  </a:cubicBezTo>
                  <a:lnTo>
                    <a:pt x="74" y="978"/>
                  </a:lnTo>
                  <a:cubicBezTo>
                    <a:pt x="74" y="1006"/>
                    <a:pt x="57" y="1028"/>
                    <a:pt x="37" y="1028"/>
                  </a:cubicBezTo>
                  <a:cubicBezTo>
                    <a:pt x="17" y="1028"/>
                    <a:pt x="0" y="1006"/>
                    <a:pt x="0" y="978"/>
                  </a:cubicBezTo>
                  <a:lnTo>
                    <a:pt x="0" y="50"/>
                  </a:ln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13" name="íśḻiďé">
              <a:extLst>
                <a:ext uri="{FF2B5EF4-FFF2-40B4-BE49-F238E27FC236}">
                  <a16:creationId xmlns:a16="http://schemas.microsoft.com/office/drawing/2014/main" id="{3BC2938E-F436-441B-A19B-06302CC41B75}"/>
                </a:ext>
              </a:extLst>
            </p:cNvPr>
            <p:cNvSpPr/>
            <p:nvPr/>
          </p:nvSpPr>
          <p:spPr>
            <a:xfrm>
              <a:off x="9444428" y="2329914"/>
              <a:ext cx="1973031" cy="2638884"/>
            </a:xfrm>
            <a:prstGeom prst="rect">
              <a:avLst/>
            </a:prstGeom>
            <a:blipFill>
              <a:blip r:embed="rId5">
                <a:grayscl/>
              </a:blip>
              <a:srcRect/>
              <a:stretch>
                <a:fillRect l="-51030" r="-50378"/>
              </a:stretch>
            </a:blipFill>
            <a:ln w="9525">
              <a:noFill/>
              <a:round/>
              <a:headEnd/>
              <a:tailEnd/>
            </a:ln>
            <a:effectLst>
              <a:innerShdw blurRad="114300">
                <a:prstClr val="black"/>
              </a:inn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085205" y="3886981"/>
            <a:ext cx="3327757" cy="1390411"/>
            <a:chOff x="3624779" y="2412339"/>
            <a:chExt cx="3327757" cy="1390411"/>
          </a:xfrm>
        </p:grpSpPr>
        <p:sp>
          <p:nvSpPr>
            <p:cNvPr id="38" name="文本框 37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624779" y="2750893"/>
              <a:ext cx="3327757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3624779" y="3359552"/>
              <a:ext cx="3327757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make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085205" y="1881728"/>
            <a:ext cx="3327757" cy="1390411"/>
            <a:chOff x="3624779" y="2412339"/>
            <a:chExt cx="3327757" cy="1390411"/>
          </a:xfrm>
        </p:grpSpPr>
        <p:sp>
          <p:nvSpPr>
            <p:cNvPr id="43" name="文本框 42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3624779" y="2750893"/>
              <a:ext cx="3327757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624779" y="3359552"/>
              <a:ext cx="3327757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make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772561" y="175872"/>
            <a:ext cx="2646878" cy="999153"/>
            <a:chOff x="4772561" y="163172"/>
            <a:chExt cx="2646878" cy="999153"/>
          </a:xfrm>
        </p:grpSpPr>
        <p:sp>
          <p:nvSpPr>
            <p:cNvPr id="47" name="文本框 46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04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下步工作计划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0017320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ṧḻiḑe"/>
          <p:cNvSpPr/>
          <p:nvPr/>
        </p:nvSpPr>
        <p:spPr>
          <a:xfrm>
            <a:off x="1594010" y="2343151"/>
            <a:ext cx="1536775" cy="1536774"/>
          </a:xfrm>
          <a:prstGeom prst="ellipse">
            <a:avLst/>
          </a:prstGeom>
          <a:solidFill>
            <a:schemeClr val="bg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5" name="îś1ïde"/>
          <p:cNvSpPr/>
          <p:nvPr/>
        </p:nvSpPr>
        <p:spPr>
          <a:xfrm>
            <a:off x="1844112" y="2593253"/>
            <a:ext cx="1036570" cy="1036569"/>
          </a:xfrm>
          <a:prstGeom prst="ellipse">
            <a:avLst/>
          </a:prstGeom>
          <a:solidFill>
            <a:schemeClr val="bg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6" name="iSļîḑê"/>
          <p:cNvSpPr/>
          <p:nvPr/>
        </p:nvSpPr>
        <p:spPr>
          <a:xfrm>
            <a:off x="1657529" y="2406670"/>
            <a:ext cx="1409735" cy="1409734"/>
          </a:xfrm>
          <a:prstGeom prst="arc">
            <a:avLst>
              <a:gd name="adj1" fmla="val 1912232"/>
              <a:gd name="adj2" fmla="val 16025866"/>
            </a:avLst>
          </a:prstGeom>
          <a:ln w="1270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63" name="îṩ1iḋè"/>
          <p:cNvSpPr/>
          <p:nvPr/>
        </p:nvSpPr>
        <p:spPr>
          <a:xfrm>
            <a:off x="2250560" y="2896653"/>
            <a:ext cx="239384" cy="412175"/>
          </a:xfrm>
          <a:custGeom>
            <a:avLst/>
            <a:gdLst>
              <a:gd name="T0" fmla="*/ 472622 w 604011"/>
              <a:gd name="T1" fmla="*/ 472622 w 604011"/>
              <a:gd name="T2" fmla="*/ 472622 w 604011"/>
              <a:gd name="T3" fmla="*/ 472622 w 604011"/>
              <a:gd name="T4" fmla="*/ 472622 w 604011"/>
              <a:gd name="T5" fmla="*/ 472622 w 604011"/>
              <a:gd name="T6" fmla="*/ 472622 w 604011"/>
              <a:gd name="T7" fmla="*/ 472622 w 604011"/>
              <a:gd name="T8" fmla="*/ 472622 w 604011"/>
              <a:gd name="T9" fmla="*/ 472622 w 604011"/>
              <a:gd name="T10" fmla="*/ 472622 w 604011"/>
              <a:gd name="T11" fmla="*/ 472622 w 604011"/>
              <a:gd name="T12" fmla="*/ 472622 w 604011"/>
              <a:gd name="T13" fmla="*/ 472622 w 604011"/>
              <a:gd name="T14" fmla="*/ 472622 w 604011"/>
              <a:gd name="T15" fmla="*/ 472622 w 604011"/>
              <a:gd name="T16" fmla="*/ 472622 w 604011"/>
              <a:gd name="T17" fmla="*/ 472622 w 604011"/>
              <a:gd name="T18" fmla="*/ 472622 w 604011"/>
              <a:gd name="T19" fmla="*/ 472622 w 604011"/>
              <a:gd name="T20" fmla="*/ 472622 w 604011"/>
              <a:gd name="T21" fmla="*/ 472622 w 604011"/>
              <a:gd name="T22" fmla="*/ 472622 w 604011"/>
              <a:gd name="T23" fmla="*/ 472622 w 604011"/>
              <a:gd name="T24" fmla="*/ 472622 w 604011"/>
              <a:gd name="T25" fmla="*/ 472622 w 604011"/>
              <a:gd name="T26" fmla="*/ 472622 w 604011"/>
              <a:gd name="T27" fmla="*/ 472622 w 604011"/>
              <a:gd name="T28" fmla="*/ 472622 w 604011"/>
              <a:gd name="T29" fmla="*/ 472622 w 604011"/>
              <a:gd name="T30" fmla="*/ 472622 w 604011"/>
              <a:gd name="T31" fmla="*/ 472622 w 604011"/>
              <a:gd name="T32" fmla="*/ 472622 w 604011"/>
              <a:gd name="T33" fmla="*/ 472622 w 604011"/>
              <a:gd name="T34" fmla="*/ 472622 w 604011"/>
              <a:gd name="T35" fmla="*/ 472622 w 604011"/>
              <a:gd name="T36" fmla="*/ 472622 w 604011"/>
              <a:gd name="T37" fmla="*/ 472622 w 604011"/>
              <a:gd name="T38" fmla="*/ 472622 w 604011"/>
              <a:gd name="T39" fmla="*/ 472622 w 604011"/>
              <a:gd name="T40" fmla="*/ 472622 w 604011"/>
              <a:gd name="T41" fmla="*/ 472622 w 604011"/>
              <a:gd name="T42" fmla="*/ 472622 w 604011"/>
              <a:gd name="T43" fmla="*/ 472622 w 604011"/>
              <a:gd name="T44" fmla="*/ 472622 w 604011"/>
              <a:gd name="T45" fmla="*/ 472622 w 604011"/>
              <a:gd name="T46" fmla="*/ 472622 w 604011"/>
              <a:gd name="T47" fmla="*/ 472622 w 604011"/>
              <a:gd name="T48" fmla="*/ 472622 w 604011"/>
              <a:gd name="T49" fmla="*/ 472622 w 604011"/>
              <a:gd name="T50" fmla="*/ 472622 w 604011"/>
              <a:gd name="T51" fmla="*/ 472622 w 604011"/>
              <a:gd name="T52" fmla="*/ 472622 w 604011"/>
              <a:gd name="T53" fmla="*/ 472622 w 604011"/>
              <a:gd name="T54" fmla="*/ 472622 w 604011"/>
              <a:gd name="T55" fmla="*/ 472622 w 604011"/>
              <a:gd name="T56" fmla="*/ 472622 w 604011"/>
              <a:gd name="T57" fmla="*/ 472622 w 604011"/>
              <a:gd name="T58" fmla="*/ 472622 w 604011"/>
              <a:gd name="T59" fmla="*/ 472622 w 604011"/>
              <a:gd name="T60" fmla="*/ 472622 w 604011"/>
              <a:gd name="T61" fmla="*/ 472622 w 604011"/>
              <a:gd name="T62" fmla="*/ 472622 w 604011"/>
              <a:gd name="T63" fmla="*/ 472622 w 604011"/>
              <a:gd name="T64" fmla="*/ 472622 w 604011"/>
              <a:gd name="T65" fmla="*/ 472622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0" h="414">
                <a:moveTo>
                  <a:pt x="200" y="270"/>
                </a:moveTo>
                <a:lnTo>
                  <a:pt x="200" y="217"/>
                </a:lnTo>
                <a:cubicBezTo>
                  <a:pt x="200" y="100"/>
                  <a:pt x="151" y="29"/>
                  <a:pt x="130" y="4"/>
                </a:cubicBezTo>
                <a:cubicBezTo>
                  <a:pt x="128" y="2"/>
                  <a:pt x="124" y="0"/>
                  <a:pt x="121" y="0"/>
                </a:cubicBezTo>
                <a:cubicBezTo>
                  <a:pt x="117" y="0"/>
                  <a:pt x="114" y="1"/>
                  <a:pt x="112" y="4"/>
                </a:cubicBezTo>
                <a:cubicBezTo>
                  <a:pt x="91" y="29"/>
                  <a:pt x="40" y="100"/>
                  <a:pt x="40" y="217"/>
                </a:cubicBezTo>
                <a:lnTo>
                  <a:pt x="40" y="270"/>
                </a:lnTo>
                <a:lnTo>
                  <a:pt x="30" y="276"/>
                </a:lnTo>
                <a:cubicBezTo>
                  <a:pt x="12" y="289"/>
                  <a:pt x="0" y="310"/>
                  <a:pt x="0" y="333"/>
                </a:cubicBezTo>
                <a:lnTo>
                  <a:pt x="0" y="395"/>
                </a:lnTo>
                <a:cubicBezTo>
                  <a:pt x="0" y="399"/>
                  <a:pt x="2" y="403"/>
                  <a:pt x="6" y="404"/>
                </a:cubicBezTo>
                <a:cubicBezTo>
                  <a:pt x="9" y="406"/>
                  <a:pt x="13" y="406"/>
                  <a:pt x="16" y="404"/>
                </a:cubicBezTo>
                <a:lnTo>
                  <a:pt x="48" y="383"/>
                </a:lnTo>
                <a:cubicBezTo>
                  <a:pt x="56" y="377"/>
                  <a:pt x="67" y="374"/>
                  <a:pt x="78" y="374"/>
                </a:cubicBezTo>
                <a:lnTo>
                  <a:pt x="101" y="374"/>
                </a:lnTo>
                <a:lnTo>
                  <a:pt x="101" y="404"/>
                </a:lnTo>
                <a:cubicBezTo>
                  <a:pt x="101" y="410"/>
                  <a:pt x="105" y="414"/>
                  <a:pt x="111" y="414"/>
                </a:cubicBezTo>
                <a:lnTo>
                  <a:pt x="129" y="414"/>
                </a:lnTo>
                <a:cubicBezTo>
                  <a:pt x="135" y="414"/>
                  <a:pt x="140" y="410"/>
                  <a:pt x="140" y="404"/>
                </a:cubicBezTo>
                <a:lnTo>
                  <a:pt x="140" y="374"/>
                </a:lnTo>
                <a:lnTo>
                  <a:pt x="163" y="374"/>
                </a:lnTo>
                <a:cubicBezTo>
                  <a:pt x="173" y="374"/>
                  <a:pt x="184" y="377"/>
                  <a:pt x="193" y="383"/>
                </a:cubicBezTo>
                <a:lnTo>
                  <a:pt x="224" y="404"/>
                </a:lnTo>
                <a:cubicBezTo>
                  <a:pt x="227" y="406"/>
                  <a:pt x="231" y="406"/>
                  <a:pt x="235" y="404"/>
                </a:cubicBezTo>
                <a:cubicBezTo>
                  <a:pt x="238" y="403"/>
                  <a:pt x="240" y="399"/>
                  <a:pt x="240" y="395"/>
                </a:cubicBezTo>
                <a:lnTo>
                  <a:pt x="240" y="333"/>
                </a:lnTo>
                <a:cubicBezTo>
                  <a:pt x="240" y="310"/>
                  <a:pt x="229" y="289"/>
                  <a:pt x="210" y="276"/>
                </a:cubicBezTo>
                <a:lnTo>
                  <a:pt x="200" y="270"/>
                </a:lnTo>
                <a:close/>
                <a:moveTo>
                  <a:pt x="120" y="187"/>
                </a:moveTo>
                <a:cubicBezTo>
                  <a:pt x="101" y="187"/>
                  <a:pt x="85" y="172"/>
                  <a:pt x="85" y="152"/>
                </a:cubicBezTo>
                <a:cubicBezTo>
                  <a:pt x="85" y="133"/>
                  <a:pt x="101" y="117"/>
                  <a:pt x="120" y="117"/>
                </a:cubicBezTo>
                <a:cubicBezTo>
                  <a:pt x="139" y="117"/>
                  <a:pt x="155" y="133"/>
                  <a:pt x="155" y="152"/>
                </a:cubicBezTo>
                <a:cubicBezTo>
                  <a:pt x="155" y="172"/>
                  <a:pt x="139" y="187"/>
                  <a:pt x="120" y="187"/>
                </a:cubicBezTo>
                <a:close/>
              </a:path>
            </a:pathLst>
          </a:custGeom>
          <a:solidFill>
            <a:schemeClr val="accent4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7" name="ïs1îďé"/>
          <p:cNvSpPr/>
          <p:nvPr/>
        </p:nvSpPr>
        <p:spPr>
          <a:xfrm>
            <a:off x="4089428" y="2343151"/>
            <a:ext cx="1536775" cy="1536774"/>
          </a:xfrm>
          <a:prstGeom prst="ellipse">
            <a:avLst/>
          </a:prstGeom>
          <a:solidFill>
            <a:schemeClr val="bg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8" name="iṣḷiḓê"/>
          <p:cNvSpPr/>
          <p:nvPr/>
        </p:nvSpPr>
        <p:spPr>
          <a:xfrm>
            <a:off x="4339530" y="2593253"/>
            <a:ext cx="1036570" cy="1036569"/>
          </a:xfrm>
          <a:prstGeom prst="ellipse">
            <a:avLst/>
          </a:prstGeom>
          <a:solidFill>
            <a:schemeClr val="bg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9" name="îṣḻíḓe"/>
          <p:cNvSpPr/>
          <p:nvPr/>
        </p:nvSpPr>
        <p:spPr>
          <a:xfrm>
            <a:off x="4152947" y="2406670"/>
            <a:ext cx="1409735" cy="1409734"/>
          </a:xfrm>
          <a:prstGeom prst="arc">
            <a:avLst>
              <a:gd name="adj1" fmla="val 12630923"/>
              <a:gd name="adj2" fmla="val 16810298"/>
            </a:avLst>
          </a:prstGeom>
          <a:ln w="1270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62" name="îśḻíḓê"/>
          <p:cNvSpPr/>
          <p:nvPr/>
        </p:nvSpPr>
        <p:spPr>
          <a:xfrm>
            <a:off x="4659583" y="2896962"/>
            <a:ext cx="412175" cy="411553"/>
          </a:xfrm>
          <a:custGeom>
            <a:avLst/>
            <a:gdLst>
              <a:gd name="connsiteX0" fmla="*/ 506334 w 607638"/>
              <a:gd name="connsiteY0" fmla="*/ 455027 h 606722"/>
              <a:gd name="connsiteX1" fmla="*/ 506334 w 607638"/>
              <a:gd name="connsiteY1" fmla="*/ 505592 h 606722"/>
              <a:gd name="connsiteX2" fmla="*/ 531616 w 607638"/>
              <a:gd name="connsiteY2" fmla="*/ 505592 h 606722"/>
              <a:gd name="connsiteX3" fmla="*/ 556986 w 607638"/>
              <a:gd name="connsiteY3" fmla="*/ 480265 h 606722"/>
              <a:gd name="connsiteX4" fmla="*/ 531616 w 607638"/>
              <a:gd name="connsiteY4" fmla="*/ 455027 h 606722"/>
              <a:gd name="connsiteX5" fmla="*/ 430401 w 607638"/>
              <a:gd name="connsiteY5" fmla="*/ 353896 h 606722"/>
              <a:gd name="connsiteX6" fmla="*/ 405031 w 607638"/>
              <a:gd name="connsiteY6" fmla="*/ 379223 h 606722"/>
              <a:gd name="connsiteX7" fmla="*/ 430401 w 607638"/>
              <a:gd name="connsiteY7" fmla="*/ 404461 h 606722"/>
              <a:gd name="connsiteX8" fmla="*/ 455683 w 607638"/>
              <a:gd name="connsiteY8" fmla="*/ 404461 h 606722"/>
              <a:gd name="connsiteX9" fmla="*/ 455683 w 607638"/>
              <a:gd name="connsiteY9" fmla="*/ 353896 h 606722"/>
              <a:gd name="connsiteX10" fmla="*/ 480964 w 607638"/>
              <a:gd name="connsiteY10" fmla="*/ 252766 h 606722"/>
              <a:gd name="connsiteX11" fmla="*/ 506334 w 607638"/>
              <a:gd name="connsiteY11" fmla="*/ 278093 h 606722"/>
              <a:gd name="connsiteX12" fmla="*/ 506334 w 607638"/>
              <a:gd name="connsiteY12" fmla="*/ 303331 h 606722"/>
              <a:gd name="connsiteX13" fmla="*/ 556986 w 607638"/>
              <a:gd name="connsiteY13" fmla="*/ 303331 h 606722"/>
              <a:gd name="connsiteX14" fmla="*/ 582268 w 607638"/>
              <a:gd name="connsiteY14" fmla="*/ 328658 h 606722"/>
              <a:gd name="connsiteX15" fmla="*/ 556986 w 607638"/>
              <a:gd name="connsiteY15" fmla="*/ 353896 h 606722"/>
              <a:gd name="connsiteX16" fmla="*/ 506334 w 607638"/>
              <a:gd name="connsiteY16" fmla="*/ 353896 h 606722"/>
              <a:gd name="connsiteX17" fmla="*/ 506334 w 607638"/>
              <a:gd name="connsiteY17" fmla="*/ 404461 h 606722"/>
              <a:gd name="connsiteX18" fmla="*/ 531616 w 607638"/>
              <a:gd name="connsiteY18" fmla="*/ 404461 h 606722"/>
              <a:gd name="connsiteX19" fmla="*/ 607638 w 607638"/>
              <a:gd name="connsiteY19" fmla="*/ 480265 h 606722"/>
              <a:gd name="connsiteX20" fmla="*/ 531616 w 607638"/>
              <a:gd name="connsiteY20" fmla="*/ 556157 h 606722"/>
              <a:gd name="connsiteX21" fmla="*/ 506334 w 607638"/>
              <a:gd name="connsiteY21" fmla="*/ 556157 h 606722"/>
              <a:gd name="connsiteX22" fmla="*/ 506334 w 607638"/>
              <a:gd name="connsiteY22" fmla="*/ 581395 h 606722"/>
              <a:gd name="connsiteX23" fmla="*/ 480964 w 607638"/>
              <a:gd name="connsiteY23" fmla="*/ 606722 h 606722"/>
              <a:gd name="connsiteX24" fmla="*/ 455683 w 607638"/>
              <a:gd name="connsiteY24" fmla="*/ 581395 h 606722"/>
              <a:gd name="connsiteX25" fmla="*/ 455683 w 607638"/>
              <a:gd name="connsiteY25" fmla="*/ 556157 h 606722"/>
              <a:gd name="connsiteX26" fmla="*/ 405031 w 607638"/>
              <a:gd name="connsiteY26" fmla="*/ 556157 h 606722"/>
              <a:gd name="connsiteX27" fmla="*/ 379749 w 607638"/>
              <a:gd name="connsiteY27" fmla="*/ 530830 h 606722"/>
              <a:gd name="connsiteX28" fmla="*/ 405031 w 607638"/>
              <a:gd name="connsiteY28" fmla="*/ 505592 h 606722"/>
              <a:gd name="connsiteX29" fmla="*/ 455683 w 607638"/>
              <a:gd name="connsiteY29" fmla="*/ 505592 h 606722"/>
              <a:gd name="connsiteX30" fmla="*/ 455683 w 607638"/>
              <a:gd name="connsiteY30" fmla="*/ 455027 h 606722"/>
              <a:gd name="connsiteX31" fmla="*/ 430401 w 607638"/>
              <a:gd name="connsiteY31" fmla="*/ 455027 h 606722"/>
              <a:gd name="connsiteX32" fmla="*/ 354379 w 607638"/>
              <a:gd name="connsiteY32" fmla="*/ 379223 h 606722"/>
              <a:gd name="connsiteX33" fmla="*/ 430401 w 607638"/>
              <a:gd name="connsiteY33" fmla="*/ 303331 h 606722"/>
              <a:gd name="connsiteX34" fmla="*/ 455683 w 607638"/>
              <a:gd name="connsiteY34" fmla="*/ 303331 h 606722"/>
              <a:gd name="connsiteX35" fmla="*/ 455683 w 607638"/>
              <a:gd name="connsiteY35" fmla="*/ 278093 h 606722"/>
              <a:gd name="connsiteX36" fmla="*/ 480964 w 607638"/>
              <a:gd name="connsiteY36" fmla="*/ 252766 h 606722"/>
              <a:gd name="connsiteX37" fmla="*/ 303759 w 607638"/>
              <a:gd name="connsiteY37" fmla="*/ 151716 h 606722"/>
              <a:gd name="connsiteX38" fmla="*/ 329117 w 607638"/>
              <a:gd name="connsiteY38" fmla="*/ 176950 h 606722"/>
              <a:gd name="connsiteX39" fmla="*/ 329117 w 607638"/>
              <a:gd name="connsiteY39" fmla="*/ 303301 h 606722"/>
              <a:gd name="connsiteX40" fmla="*/ 303759 w 607638"/>
              <a:gd name="connsiteY40" fmla="*/ 328624 h 606722"/>
              <a:gd name="connsiteX41" fmla="*/ 227862 w 607638"/>
              <a:gd name="connsiteY41" fmla="*/ 328624 h 606722"/>
              <a:gd name="connsiteX42" fmla="*/ 202593 w 607638"/>
              <a:gd name="connsiteY42" fmla="*/ 303301 h 606722"/>
              <a:gd name="connsiteX43" fmla="*/ 227862 w 607638"/>
              <a:gd name="connsiteY43" fmla="*/ 278066 h 606722"/>
              <a:gd name="connsiteX44" fmla="*/ 278490 w 607638"/>
              <a:gd name="connsiteY44" fmla="*/ 278066 h 606722"/>
              <a:gd name="connsiteX45" fmla="*/ 278490 w 607638"/>
              <a:gd name="connsiteY45" fmla="*/ 176950 h 606722"/>
              <a:gd name="connsiteX46" fmla="*/ 303759 w 607638"/>
              <a:gd name="connsiteY46" fmla="*/ 151716 h 606722"/>
              <a:gd name="connsiteX47" fmla="*/ 303762 w 607638"/>
              <a:gd name="connsiteY47" fmla="*/ 0 h 606722"/>
              <a:gd name="connsiteX48" fmla="*/ 606634 w 607638"/>
              <a:gd name="connsiteY48" fmla="*/ 220667 h 606722"/>
              <a:gd name="connsiteX49" fmla="*/ 589190 w 607638"/>
              <a:gd name="connsiteY49" fmla="*/ 251860 h 606722"/>
              <a:gd name="connsiteX50" fmla="*/ 557950 w 607638"/>
              <a:gd name="connsiteY50" fmla="*/ 234353 h 606722"/>
              <a:gd name="connsiteX51" fmla="*/ 303762 w 607638"/>
              <a:gd name="connsiteY51" fmla="*/ 50568 h 606722"/>
              <a:gd name="connsiteX52" fmla="*/ 50642 w 607638"/>
              <a:gd name="connsiteY52" fmla="*/ 303317 h 606722"/>
              <a:gd name="connsiteX53" fmla="*/ 303762 w 607638"/>
              <a:gd name="connsiteY53" fmla="*/ 556154 h 606722"/>
              <a:gd name="connsiteX54" fmla="*/ 329127 w 607638"/>
              <a:gd name="connsiteY54" fmla="*/ 581394 h 606722"/>
              <a:gd name="connsiteX55" fmla="*/ 303762 w 607638"/>
              <a:gd name="connsiteY55" fmla="*/ 606722 h 606722"/>
              <a:gd name="connsiteX56" fmla="*/ 0 w 607638"/>
              <a:gd name="connsiteY56" fmla="*/ 303317 h 606722"/>
              <a:gd name="connsiteX57" fmla="*/ 303762 w 607638"/>
              <a:gd name="connsiteY5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07638" h="606722">
                <a:moveTo>
                  <a:pt x="506334" y="455027"/>
                </a:moveTo>
                <a:lnTo>
                  <a:pt x="506334" y="505592"/>
                </a:lnTo>
                <a:lnTo>
                  <a:pt x="531616" y="505592"/>
                </a:lnTo>
                <a:cubicBezTo>
                  <a:pt x="545592" y="505592"/>
                  <a:pt x="556986" y="494217"/>
                  <a:pt x="556986" y="480265"/>
                </a:cubicBezTo>
                <a:cubicBezTo>
                  <a:pt x="556986" y="466401"/>
                  <a:pt x="545592" y="455027"/>
                  <a:pt x="531616" y="455027"/>
                </a:cubicBezTo>
                <a:close/>
                <a:moveTo>
                  <a:pt x="430401" y="353896"/>
                </a:moveTo>
                <a:cubicBezTo>
                  <a:pt x="416425" y="353896"/>
                  <a:pt x="405031" y="365271"/>
                  <a:pt x="405031" y="379223"/>
                </a:cubicBezTo>
                <a:cubicBezTo>
                  <a:pt x="405031" y="393087"/>
                  <a:pt x="416425" y="404461"/>
                  <a:pt x="430401" y="404461"/>
                </a:cubicBezTo>
                <a:lnTo>
                  <a:pt x="455683" y="404461"/>
                </a:lnTo>
                <a:lnTo>
                  <a:pt x="455683" y="353896"/>
                </a:lnTo>
                <a:close/>
                <a:moveTo>
                  <a:pt x="480964" y="252766"/>
                </a:moveTo>
                <a:cubicBezTo>
                  <a:pt x="495029" y="252766"/>
                  <a:pt x="506334" y="264141"/>
                  <a:pt x="506334" y="278093"/>
                </a:cubicBezTo>
                <a:lnTo>
                  <a:pt x="506334" y="303331"/>
                </a:lnTo>
                <a:lnTo>
                  <a:pt x="556986" y="303331"/>
                </a:lnTo>
                <a:cubicBezTo>
                  <a:pt x="570962" y="303331"/>
                  <a:pt x="582268" y="314706"/>
                  <a:pt x="582268" y="328658"/>
                </a:cubicBezTo>
                <a:cubicBezTo>
                  <a:pt x="582268" y="342610"/>
                  <a:pt x="570962" y="353896"/>
                  <a:pt x="556986" y="353896"/>
                </a:cubicBezTo>
                <a:lnTo>
                  <a:pt x="506334" y="353896"/>
                </a:lnTo>
                <a:lnTo>
                  <a:pt x="506334" y="404461"/>
                </a:lnTo>
                <a:lnTo>
                  <a:pt x="531616" y="404461"/>
                </a:lnTo>
                <a:cubicBezTo>
                  <a:pt x="573544" y="404461"/>
                  <a:pt x="607638" y="438497"/>
                  <a:pt x="607638" y="480265"/>
                </a:cubicBezTo>
                <a:cubicBezTo>
                  <a:pt x="607638" y="522121"/>
                  <a:pt x="573544" y="556157"/>
                  <a:pt x="531616" y="556157"/>
                </a:cubicBezTo>
                <a:lnTo>
                  <a:pt x="506334" y="556157"/>
                </a:lnTo>
                <a:lnTo>
                  <a:pt x="506334" y="581395"/>
                </a:lnTo>
                <a:cubicBezTo>
                  <a:pt x="506334" y="595347"/>
                  <a:pt x="495029" y="606722"/>
                  <a:pt x="480964" y="606722"/>
                </a:cubicBezTo>
                <a:cubicBezTo>
                  <a:pt x="466988" y="606722"/>
                  <a:pt x="455683" y="595347"/>
                  <a:pt x="455683" y="581395"/>
                </a:cubicBezTo>
                <a:lnTo>
                  <a:pt x="455683" y="556157"/>
                </a:lnTo>
                <a:lnTo>
                  <a:pt x="405031" y="556157"/>
                </a:lnTo>
                <a:cubicBezTo>
                  <a:pt x="391055" y="556157"/>
                  <a:pt x="379749" y="544782"/>
                  <a:pt x="379749" y="530830"/>
                </a:cubicBezTo>
                <a:cubicBezTo>
                  <a:pt x="379749" y="516878"/>
                  <a:pt x="391055" y="505592"/>
                  <a:pt x="405031" y="505592"/>
                </a:cubicBezTo>
                <a:lnTo>
                  <a:pt x="455683" y="505592"/>
                </a:lnTo>
                <a:lnTo>
                  <a:pt x="455683" y="455027"/>
                </a:lnTo>
                <a:lnTo>
                  <a:pt x="430401" y="455027"/>
                </a:lnTo>
                <a:cubicBezTo>
                  <a:pt x="388473" y="455027"/>
                  <a:pt x="354379" y="420991"/>
                  <a:pt x="354379" y="379223"/>
                </a:cubicBezTo>
                <a:cubicBezTo>
                  <a:pt x="354379" y="337367"/>
                  <a:pt x="388473" y="303331"/>
                  <a:pt x="430401" y="303331"/>
                </a:cubicBezTo>
                <a:lnTo>
                  <a:pt x="455683" y="303331"/>
                </a:lnTo>
                <a:lnTo>
                  <a:pt x="455683" y="278093"/>
                </a:lnTo>
                <a:cubicBezTo>
                  <a:pt x="455683" y="264141"/>
                  <a:pt x="466988" y="252766"/>
                  <a:pt x="480964" y="252766"/>
                </a:cubicBezTo>
                <a:close/>
                <a:moveTo>
                  <a:pt x="303759" y="151716"/>
                </a:moveTo>
                <a:cubicBezTo>
                  <a:pt x="317817" y="151716"/>
                  <a:pt x="329117" y="163000"/>
                  <a:pt x="329117" y="176950"/>
                </a:cubicBezTo>
                <a:lnTo>
                  <a:pt x="329117" y="303301"/>
                </a:lnTo>
                <a:cubicBezTo>
                  <a:pt x="329117" y="317251"/>
                  <a:pt x="317817" y="328624"/>
                  <a:pt x="303759" y="328624"/>
                </a:cubicBezTo>
                <a:lnTo>
                  <a:pt x="227862" y="328624"/>
                </a:lnTo>
                <a:cubicBezTo>
                  <a:pt x="213893" y="328624"/>
                  <a:pt x="202593" y="317251"/>
                  <a:pt x="202593" y="303301"/>
                </a:cubicBezTo>
                <a:cubicBezTo>
                  <a:pt x="202593" y="289351"/>
                  <a:pt x="213893" y="278066"/>
                  <a:pt x="227862" y="278066"/>
                </a:cubicBezTo>
                <a:lnTo>
                  <a:pt x="278490" y="278066"/>
                </a:lnTo>
                <a:lnTo>
                  <a:pt x="278490" y="176950"/>
                </a:lnTo>
                <a:cubicBezTo>
                  <a:pt x="278490" y="163000"/>
                  <a:pt x="289790" y="151716"/>
                  <a:pt x="303759" y="151716"/>
                </a:cubicBezTo>
                <a:close/>
                <a:moveTo>
                  <a:pt x="303762" y="0"/>
                </a:moveTo>
                <a:cubicBezTo>
                  <a:pt x="443049" y="0"/>
                  <a:pt x="570410" y="92781"/>
                  <a:pt x="606634" y="220667"/>
                </a:cubicBezTo>
                <a:cubicBezTo>
                  <a:pt x="610461" y="234086"/>
                  <a:pt x="602629" y="248039"/>
                  <a:pt x="589190" y="251860"/>
                </a:cubicBezTo>
                <a:cubicBezTo>
                  <a:pt x="575839" y="255504"/>
                  <a:pt x="561688" y="247861"/>
                  <a:pt x="557950" y="234353"/>
                </a:cubicBezTo>
                <a:cubicBezTo>
                  <a:pt x="527779" y="127885"/>
                  <a:pt x="420888" y="50568"/>
                  <a:pt x="303762" y="50568"/>
                </a:cubicBezTo>
                <a:cubicBezTo>
                  <a:pt x="164208" y="50568"/>
                  <a:pt x="50642" y="163967"/>
                  <a:pt x="50642" y="303317"/>
                </a:cubicBezTo>
                <a:cubicBezTo>
                  <a:pt x="50642" y="442755"/>
                  <a:pt x="164208" y="556154"/>
                  <a:pt x="303762" y="556154"/>
                </a:cubicBezTo>
                <a:cubicBezTo>
                  <a:pt x="317824" y="556154"/>
                  <a:pt x="329127" y="567441"/>
                  <a:pt x="329127" y="581394"/>
                </a:cubicBezTo>
                <a:cubicBezTo>
                  <a:pt x="329127" y="595347"/>
                  <a:pt x="317824" y="606722"/>
                  <a:pt x="303762" y="606722"/>
                </a:cubicBezTo>
                <a:cubicBezTo>
                  <a:pt x="136261" y="606722"/>
                  <a:pt x="0" y="470661"/>
                  <a:pt x="0" y="303317"/>
                </a:cubicBezTo>
                <a:cubicBezTo>
                  <a:pt x="0" y="136061"/>
                  <a:pt x="136261" y="0"/>
                  <a:pt x="303762" y="0"/>
                </a:cubicBezTo>
                <a:close/>
              </a:path>
            </a:pathLst>
          </a:custGeom>
          <a:solidFill>
            <a:schemeClr val="accent3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0" name="î$ļíḓé"/>
          <p:cNvSpPr/>
          <p:nvPr/>
        </p:nvSpPr>
        <p:spPr>
          <a:xfrm>
            <a:off x="6584846" y="2343151"/>
            <a:ext cx="1536775" cy="1536774"/>
          </a:xfrm>
          <a:prstGeom prst="ellipse">
            <a:avLst/>
          </a:prstGeom>
          <a:solidFill>
            <a:schemeClr val="bg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1" name="îṣľiḍe"/>
          <p:cNvSpPr/>
          <p:nvPr/>
        </p:nvSpPr>
        <p:spPr>
          <a:xfrm>
            <a:off x="6834948" y="2593253"/>
            <a:ext cx="1036570" cy="1036569"/>
          </a:xfrm>
          <a:prstGeom prst="ellipse">
            <a:avLst/>
          </a:prstGeom>
          <a:solidFill>
            <a:schemeClr val="bg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2" name="íṡ1îďê"/>
          <p:cNvSpPr/>
          <p:nvPr/>
        </p:nvSpPr>
        <p:spPr>
          <a:xfrm>
            <a:off x="6648365" y="2406670"/>
            <a:ext cx="1409735" cy="1409734"/>
          </a:xfrm>
          <a:prstGeom prst="arc">
            <a:avLst>
              <a:gd name="adj1" fmla="val 7003494"/>
              <a:gd name="adj2" fmla="val 16549647"/>
            </a:avLst>
          </a:prstGeom>
          <a:ln w="1270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8" name="îŝḻiḋè"/>
          <p:cNvSpPr/>
          <p:nvPr/>
        </p:nvSpPr>
        <p:spPr>
          <a:xfrm>
            <a:off x="7155001" y="2897326"/>
            <a:ext cx="412175" cy="410826"/>
          </a:xfrm>
          <a:custGeom>
            <a:avLst/>
            <a:gdLst>
              <a:gd name="connsiteX0" fmla="*/ 216695 w 338138"/>
              <a:gd name="connsiteY0" fmla="*/ 222250 h 337031"/>
              <a:gd name="connsiteX1" fmla="*/ 201613 w 338138"/>
              <a:gd name="connsiteY1" fmla="*/ 236538 h 337031"/>
              <a:gd name="connsiteX2" fmla="*/ 216695 w 338138"/>
              <a:gd name="connsiteY2" fmla="*/ 250826 h 337031"/>
              <a:gd name="connsiteX3" fmla="*/ 231777 w 338138"/>
              <a:gd name="connsiteY3" fmla="*/ 236538 h 337031"/>
              <a:gd name="connsiteX4" fmla="*/ 216695 w 338138"/>
              <a:gd name="connsiteY4" fmla="*/ 222250 h 337031"/>
              <a:gd name="connsiteX5" fmla="*/ 122238 w 338138"/>
              <a:gd name="connsiteY5" fmla="*/ 222250 h 337031"/>
              <a:gd name="connsiteX6" fmla="*/ 107950 w 338138"/>
              <a:gd name="connsiteY6" fmla="*/ 236538 h 337031"/>
              <a:gd name="connsiteX7" fmla="*/ 122238 w 338138"/>
              <a:gd name="connsiteY7" fmla="*/ 250826 h 337031"/>
              <a:gd name="connsiteX8" fmla="*/ 136526 w 338138"/>
              <a:gd name="connsiteY8" fmla="*/ 236538 h 337031"/>
              <a:gd name="connsiteX9" fmla="*/ 122238 w 338138"/>
              <a:gd name="connsiteY9" fmla="*/ 222250 h 337031"/>
              <a:gd name="connsiteX10" fmla="*/ 50065 w 338138"/>
              <a:gd name="connsiteY10" fmla="*/ 174625 h 337031"/>
              <a:gd name="connsiteX11" fmla="*/ 289661 w 338138"/>
              <a:gd name="connsiteY11" fmla="*/ 174625 h 337031"/>
              <a:gd name="connsiteX12" fmla="*/ 277813 w 338138"/>
              <a:gd name="connsiteY12" fmla="*/ 255727 h 337031"/>
              <a:gd name="connsiteX13" fmla="*/ 329155 w 338138"/>
              <a:gd name="connsiteY13" fmla="*/ 319825 h 337031"/>
              <a:gd name="connsiteX14" fmla="*/ 318624 w 338138"/>
              <a:gd name="connsiteY14" fmla="*/ 336830 h 337031"/>
              <a:gd name="connsiteX15" fmla="*/ 302826 w 338138"/>
              <a:gd name="connsiteY15" fmla="*/ 326365 h 337031"/>
              <a:gd name="connsiteX16" fmla="*/ 260699 w 338138"/>
              <a:gd name="connsiteY16" fmla="*/ 277965 h 337031"/>
              <a:gd name="connsiteX17" fmla="*/ 169863 w 338138"/>
              <a:gd name="connsiteY17" fmla="*/ 291046 h 337031"/>
              <a:gd name="connsiteX18" fmla="*/ 79027 w 338138"/>
              <a:gd name="connsiteY18" fmla="*/ 277965 h 337031"/>
              <a:gd name="connsiteX19" fmla="*/ 36900 w 338138"/>
              <a:gd name="connsiteY19" fmla="*/ 326365 h 337031"/>
              <a:gd name="connsiteX20" fmla="*/ 23736 w 338138"/>
              <a:gd name="connsiteY20" fmla="*/ 336830 h 337031"/>
              <a:gd name="connsiteX21" fmla="*/ 10571 w 338138"/>
              <a:gd name="connsiteY21" fmla="*/ 319825 h 337031"/>
              <a:gd name="connsiteX22" fmla="*/ 61913 w 338138"/>
              <a:gd name="connsiteY22" fmla="*/ 255727 h 337031"/>
              <a:gd name="connsiteX23" fmla="*/ 50065 w 338138"/>
              <a:gd name="connsiteY23" fmla="*/ 174625 h 337031"/>
              <a:gd name="connsiteX24" fmla="*/ 14530 w 338138"/>
              <a:gd name="connsiteY24" fmla="*/ 0 h 337031"/>
              <a:gd name="connsiteX25" fmla="*/ 323609 w 338138"/>
              <a:gd name="connsiteY25" fmla="*/ 0 h 337031"/>
              <a:gd name="connsiteX26" fmla="*/ 338138 w 338138"/>
              <a:gd name="connsiteY26" fmla="*/ 14473 h 337031"/>
              <a:gd name="connsiteX27" fmla="*/ 323609 w 338138"/>
              <a:gd name="connsiteY27" fmla="*/ 27631 h 337031"/>
              <a:gd name="connsiteX28" fmla="*/ 183599 w 338138"/>
              <a:gd name="connsiteY28" fmla="*/ 27631 h 337031"/>
              <a:gd name="connsiteX29" fmla="*/ 183599 w 338138"/>
              <a:gd name="connsiteY29" fmla="*/ 52631 h 337031"/>
              <a:gd name="connsiteX30" fmla="*/ 265491 w 338138"/>
              <a:gd name="connsiteY30" fmla="*/ 65788 h 337031"/>
              <a:gd name="connsiteX31" fmla="*/ 274737 w 338138"/>
              <a:gd name="connsiteY31" fmla="*/ 76314 h 337031"/>
              <a:gd name="connsiteX32" fmla="*/ 287946 w 338138"/>
              <a:gd name="connsiteY32" fmla="*/ 146050 h 337031"/>
              <a:gd name="connsiteX33" fmla="*/ 50193 w 338138"/>
              <a:gd name="connsiteY33" fmla="*/ 146050 h 337031"/>
              <a:gd name="connsiteX34" fmla="*/ 63401 w 338138"/>
              <a:gd name="connsiteY34" fmla="*/ 76314 h 337031"/>
              <a:gd name="connsiteX35" fmla="*/ 72647 w 338138"/>
              <a:gd name="connsiteY35" fmla="*/ 65788 h 337031"/>
              <a:gd name="connsiteX36" fmla="*/ 154540 w 338138"/>
              <a:gd name="connsiteY36" fmla="*/ 52631 h 337031"/>
              <a:gd name="connsiteX37" fmla="*/ 154540 w 338138"/>
              <a:gd name="connsiteY37" fmla="*/ 27631 h 337031"/>
              <a:gd name="connsiteX38" fmla="*/ 14530 w 338138"/>
              <a:gd name="connsiteY38" fmla="*/ 27631 h 337031"/>
              <a:gd name="connsiteX39" fmla="*/ 0 w 338138"/>
              <a:gd name="connsiteY39" fmla="*/ 14473 h 337031"/>
              <a:gd name="connsiteX40" fmla="*/ 14530 w 338138"/>
              <a:gd name="connsiteY40" fmla="*/ 0 h 33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38138" h="337031">
                <a:moveTo>
                  <a:pt x="216695" y="222250"/>
                </a:moveTo>
                <a:cubicBezTo>
                  <a:pt x="208365" y="222250"/>
                  <a:pt x="201613" y="228647"/>
                  <a:pt x="201613" y="236538"/>
                </a:cubicBezTo>
                <a:cubicBezTo>
                  <a:pt x="201613" y="244429"/>
                  <a:pt x="208365" y="250826"/>
                  <a:pt x="216695" y="250826"/>
                </a:cubicBezTo>
                <a:cubicBezTo>
                  <a:pt x="225025" y="250826"/>
                  <a:pt x="231777" y="244429"/>
                  <a:pt x="231777" y="236538"/>
                </a:cubicBezTo>
                <a:cubicBezTo>
                  <a:pt x="231777" y="228647"/>
                  <a:pt x="225025" y="222250"/>
                  <a:pt x="216695" y="222250"/>
                </a:cubicBezTo>
                <a:close/>
                <a:moveTo>
                  <a:pt x="122238" y="222250"/>
                </a:moveTo>
                <a:cubicBezTo>
                  <a:pt x="114347" y="222250"/>
                  <a:pt x="107950" y="228647"/>
                  <a:pt x="107950" y="236538"/>
                </a:cubicBezTo>
                <a:cubicBezTo>
                  <a:pt x="107950" y="244429"/>
                  <a:pt x="114347" y="250826"/>
                  <a:pt x="122238" y="250826"/>
                </a:cubicBezTo>
                <a:cubicBezTo>
                  <a:pt x="130129" y="250826"/>
                  <a:pt x="136526" y="244429"/>
                  <a:pt x="136526" y="236538"/>
                </a:cubicBezTo>
                <a:cubicBezTo>
                  <a:pt x="136526" y="228647"/>
                  <a:pt x="130129" y="222250"/>
                  <a:pt x="122238" y="222250"/>
                </a:cubicBezTo>
                <a:close/>
                <a:moveTo>
                  <a:pt x="50065" y="174625"/>
                </a:moveTo>
                <a:cubicBezTo>
                  <a:pt x="50065" y="174625"/>
                  <a:pt x="50065" y="174625"/>
                  <a:pt x="289661" y="174625"/>
                </a:cubicBezTo>
                <a:cubicBezTo>
                  <a:pt x="289661" y="202095"/>
                  <a:pt x="285712" y="229565"/>
                  <a:pt x="277813" y="255727"/>
                </a:cubicBezTo>
                <a:cubicBezTo>
                  <a:pt x="293611" y="264884"/>
                  <a:pt x="322573" y="285814"/>
                  <a:pt x="329155" y="319825"/>
                </a:cubicBezTo>
                <a:cubicBezTo>
                  <a:pt x="331788" y="327673"/>
                  <a:pt x="326522" y="334214"/>
                  <a:pt x="318624" y="336830"/>
                </a:cubicBezTo>
                <a:cubicBezTo>
                  <a:pt x="310725" y="338138"/>
                  <a:pt x="304143" y="332906"/>
                  <a:pt x="302826" y="326365"/>
                </a:cubicBezTo>
                <a:cubicBezTo>
                  <a:pt x="296244" y="298895"/>
                  <a:pt x="269914" y="283198"/>
                  <a:pt x="260699" y="277965"/>
                </a:cubicBezTo>
                <a:cubicBezTo>
                  <a:pt x="230421" y="287122"/>
                  <a:pt x="200142" y="291046"/>
                  <a:pt x="169863" y="291046"/>
                </a:cubicBezTo>
                <a:cubicBezTo>
                  <a:pt x="139585" y="291046"/>
                  <a:pt x="109306" y="287122"/>
                  <a:pt x="79027" y="277965"/>
                </a:cubicBezTo>
                <a:cubicBezTo>
                  <a:pt x="69812" y="283198"/>
                  <a:pt x="43483" y="298895"/>
                  <a:pt x="36900" y="326365"/>
                </a:cubicBezTo>
                <a:cubicBezTo>
                  <a:pt x="35584" y="332906"/>
                  <a:pt x="30318" y="336830"/>
                  <a:pt x="23736" y="336830"/>
                </a:cubicBezTo>
                <a:cubicBezTo>
                  <a:pt x="22419" y="336830"/>
                  <a:pt x="7938" y="335522"/>
                  <a:pt x="10571" y="319825"/>
                </a:cubicBezTo>
                <a:cubicBezTo>
                  <a:pt x="15837" y="285814"/>
                  <a:pt x="46116" y="264884"/>
                  <a:pt x="61913" y="255727"/>
                </a:cubicBezTo>
                <a:cubicBezTo>
                  <a:pt x="54014" y="229565"/>
                  <a:pt x="51382" y="202095"/>
                  <a:pt x="50065" y="174625"/>
                </a:cubicBezTo>
                <a:close/>
                <a:moveTo>
                  <a:pt x="14530" y="0"/>
                </a:moveTo>
                <a:cubicBezTo>
                  <a:pt x="14530" y="0"/>
                  <a:pt x="14530" y="0"/>
                  <a:pt x="323609" y="0"/>
                </a:cubicBezTo>
                <a:cubicBezTo>
                  <a:pt x="331534" y="0"/>
                  <a:pt x="338138" y="6579"/>
                  <a:pt x="338138" y="14473"/>
                </a:cubicBezTo>
                <a:cubicBezTo>
                  <a:pt x="338138" y="22368"/>
                  <a:pt x="331534" y="27631"/>
                  <a:pt x="323609" y="27631"/>
                </a:cubicBezTo>
                <a:cubicBezTo>
                  <a:pt x="323609" y="27631"/>
                  <a:pt x="323609" y="27631"/>
                  <a:pt x="183599" y="27631"/>
                </a:cubicBezTo>
                <a:cubicBezTo>
                  <a:pt x="183599" y="27631"/>
                  <a:pt x="183599" y="27631"/>
                  <a:pt x="183599" y="52631"/>
                </a:cubicBezTo>
                <a:cubicBezTo>
                  <a:pt x="210016" y="53946"/>
                  <a:pt x="237754" y="57894"/>
                  <a:pt x="265491" y="65788"/>
                </a:cubicBezTo>
                <a:cubicBezTo>
                  <a:pt x="269454" y="68420"/>
                  <a:pt x="273417" y="71051"/>
                  <a:pt x="274737" y="76314"/>
                </a:cubicBezTo>
                <a:cubicBezTo>
                  <a:pt x="281342" y="98682"/>
                  <a:pt x="285304" y="122366"/>
                  <a:pt x="287946" y="146050"/>
                </a:cubicBezTo>
                <a:cubicBezTo>
                  <a:pt x="287946" y="146050"/>
                  <a:pt x="287946" y="146050"/>
                  <a:pt x="50193" y="146050"/>
                </a:cubicBezTo>
                <a:cubicBezTo>
                  <a:pt x="52834" y="122366"/>
                  <a:pt x="56797" y="98682"/>
                  <a:pt x="63401" y="76314"/>
                </a:cubicBezTo>
                <a:cubicBezTo>
                  <a:pt x="64722" y="71051"/>
                  <a:pt x="68685" y="68420"/>
                  <a:pt x="72647" y="65788"/>
                </a:cubicBezTo>
                <a:cubicBezTo>
                  <a:pt x="100385" y="57894"/>
                  <a:pt x="128123" y="53946"/>
                  <a:pt x="154540" y="52631"/>
                </a:cubicBezTo>
                <a:cubicBezTo>
                  <a:pt x="154540" y="52631"/>
                  <a:pt x="154540" y="52631"/>
                  <a:pt x="154540" y="27631"/>
                </a:cubicBezTo>
                <a:cubicBezTo>
                  <a:pt x="154540" y="27631"/>
                  <a:pt x="154540" y="27631"/>
                  <a:pt x="14530" y="27631"/>
                </a:cubicBezTo>
                <a:cubicBezTo>
                  <a:pt x="6605" y="27631"/>
                  <a:pt x="0" y="22368"/>
                  <a:pt x="0" y="14473"/>
                </a:cubicBezTo>
                <a:cubicBezTo>
                  <a:pt x="0" y="6579"/>
                  <a:pt x="6605" y="0"/>
                  <a:pt x="14530" y="0"/>
                </a:cubicBezTo>
                <a:close/>
              </a:path>
            </a:pathLst>
          </a:custGeom>
          <a:solidFill>
            <a:schemeClr val="accent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3" name="îśḻíďê"/>
          <p:cNvSpPr/>
          <p:nvPr/>
        </p:nvSpPr>
        <p:spPr>
          <a:xfrm>
            <a:off x="9080265" y="2343151"/>
            <a:ext cx="1536775" cy="1536774"/>
          </a:xfrm>
          <a:prstGeom prst="ellipse">
            <a:avLst/>
          </a:prstGeom>
          <a:solidFill>
            <a:schemeClr val="bg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4" name="íṡļiḋé"/>
          <p:cNvSpPr/>
          <p:nvPr/>
        </p:nvSpPr>
        <p:spPr>
          <a:xfrm>
            <a:off x="9330367" y="2593253"/>
            <a:ext cx="1036570" cy="1036569"/>
          </a:xfrm>
          <a:prstGeom prst="ellipse">
            <a:avLst/>
          </a:prstGeom>
          <a:solidFill>
            <a:schemeClr val="bg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íṣľîdè"/>
          <p:cNvSpPr/>
          <p:nvPr/>
        </p:nvSpPr>
        <p:spPr>
          <a:xfrm>
            <a:off x="9143784" y="2406670"/>
            <a:ext cx="1409735" cy="1409734"/>
          </a:xfrm>
          <a:prstGeom prst="arc">
            <a:avLst>
              <a:gd name="adj1" fmla="val 2235195"/>
              <a:gd name="adj2" fmla="val 15909249"/>
            </a:avLst>
          </a:prstGeom>
          <a:ln w="1270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64" name="ïṧḻîḍê"/>
          <p:cNvSpPr/>
          <p:nvPr/>
        </p:nvSpPr>
        <p:spPr>
          <a:xfrm>
            <a:off x="9650420" y="2900669"/>
            <a:ext cx="412175" cy="404138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grpSp>
        <p:nvGrpSpPr>
          <p:cNvPr id="59" name="组合 58"/>
          <p:cNvGrpSpPr/>
          <p:nvPr/>
        </p:nvGrpSpPr>
        <p:grpSpPr>
          <a:xfrm>
            <a:off x="8781760" y="4263079"/>
            <a:ext cx="2133782" cy="1132618"/>
            <a:chOff x="1867328" y="2349127"/>
            <a:chExt cx="2133782" cy="1132618"/>
          </a:xfrm>
        </p:grpSpPr>
        <p:sp>
          <p:nvSpPr>
            <p:cNvPr id="60" name="文本框 59"/>
            <p:cNvSpPr txBox="1"/>
            <p:nvPr/>
          </p:nvSpPr>
          <p:spPr>
            <a:xfrm>
              <a:off x="1867328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867328" y="2687681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6286341" y="4263079"/>
            <a:ext cx="2133782" cy="1132618"/>
            <a:chOff x="1867328" y="2349127"/>
            <a:chExt cx="2133782" cy="1132618"/>
          </a:xfrm>
        </p:grpSpPr>
        <p:sp>
          <p:nvSpPr>
            <p:cNvPr id="69" name="文本框 68"/>
            <p:cNvSpPr txBox="1"/>
            <p:nvPr/>
          </p:nvSpPr>
          <p:spPr>
            <a:xfrm>
              <a:off x="1867328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1867328" y="2687681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3790923" y="4263079"/>
            <a:ext cx="2133782" cy="1132618"/>
            <a:chOff x="1867328" y="2349127"/>
            <a:chExt cx="2133782" cy="1132618"/>
          </a:xfrm>
        </p:grpSpPr>
        <p:sp>
          <p:nvSpPr>
            <p:cNvPr id="72" name="文本框 71"/>
            <p:cNvSpPr txBox="1"/>
            <p:nvPr/>
          </p:nvSpPr>
          <p:spPr>
            <a:xfrm>
              <a:off x="1867328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1867328" y="2687681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303361" y="4263079"/>
            <a:ext cx="2133782" cy="1132618"/>
            <a:chOff x="1867328" y="2349127"/>
            <a:chExt cx="2133782" cy="1132618"/>
          </a:xfrm>
        </p:grpSpPr>
        <p:sp>
          <p:nvSpPr>
            <p:cNvPr id="75" name="文本框 74"/>
            <p:cNvSpPr txBox="1"/>
            <p:nvPr/>
          </p:nvSpPr>
          <p:spPr>
            <a:xfrm>
              <a:off x="1867328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67328" y="2687681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31" name="文本框 30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04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下步工作计划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657966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00"/>
                            </p:stCondLst>
                            <p:childTnLst>
                              <p:par>
                                <p:cTn id="9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500"/>
                            </p:stCondLst>
                            <p:childTnLst>
                              <p:par>
                                <p:cTn id="9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500"/>
                            </p:stCondLst>
                            <p:childTnLst>
                              <p:par>
                                <p:cTn id="10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63" grpId="0" animBg="1"/>
      <p:bldP spid="7" grpId="0" animBg="1"/>
      <p:bldP spid="8" grpId="0" animBg="1"/>
      <p:bldP spid="9" grpId="0" animBg="1"/>
      <p:bldP spid="62" grpId="0" animBg="1"/>
      <p:bldP spid="10" grpId="0" animBg="1"/>
      <p:bldP spid="11" grpId="0" animBg="1"/>
      <p:bldP spid="12" grpId="0" animBg="1"/>
      <p:bldP spid="28" grpId="0" animBg="1"/>
      <p:bldP spid="13" grpId="0" animBg="1"/>
      <p:bldP spid="14" grpId="0" animBg="1"/>
      <p:bldP spid="15" grpId="0" animBg="1"/>
      <p:bldP spid="6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Page-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6265194" y="1935750"/>
            <a:ext cx="4689499" cy="3752674"/>
            <a:chOff x="6428157" y="2977268"/>
            <a:chExt cx="3511550" cy="2435450"/>
          </a:xfrm>
        </p:grpSpPr>
        <p:sp>
          <p:nvSpPr>
            <p:cNvPr id="118" name="任意多边形 117"/>
            <p:cNvSpPr/>
            <p:nvPr/>
          </p:nvSpPr>
          <p:spPr>
            <a:xfrm>
              <a:off x="6428157" y="2977268"/>
              <a:ext cx="3511550" cy="2435450"/>
            </a:xfrm>
            <a:custGeom>
              <a:avLst/>
              <a:gdLst/>
              <a:ahLst/>
              <a:cxnLst/>
              <a:rect l="0" t="0" r="0" b="0"/>
              <a:pathLst>
                <a:path w="3511550" h="2435450">
                  <a:moveTo>
                    <a:pt x="0" y="0"/>
                  </a:moveTo>
                  <a:lnTo>
                    <a:pt x="3511550" y="0"/>
                  </a:lnTo>
                  <a:lnTo>
                    <a:pt x="3511550" y="2435450"/>
                  </a:lnTo>
                  <a:lnTo>
                    <a:pt x="0" y="2435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grayscl/>
              </a:blip>
              <a:srcRect/>
              <a:stretch>
                <a:fillRect l="-10067" r="-10014"/>
              </a:stretch>
            </a:blipFill>
            <a:ln w="7600" cap="flat">
              <a:noFill/>
              <a:bevel/>
            </a:ln>
          </p:spPr>
        </p:sp>
        <p:sp>
          <p:nvSpPr>
            <p:cNvPr id="3" name="任意多边形 2"/>
            <p:cNvSpPr/>
            <p:nvPr/>
          </p:nvSpPr>
          <p:spPr>
            <a:xfrm>
              <a:off x="6428157" y="5020455"/>
              <a:ext cx="3511550" cy="392260"/>
            </a:xfrm>
            <a:custGeom>
              <a:avLst/>
              <a:gdLst/>
              <a:ahLst/>
              <a:cxnLst/>
              <a:rect l="0" t="0" r="0" b="0"/>
              <a:pathLst>
                <a:path w="3511550" h="392260">
                  <a:moveTo>
                    <a:pt x="0" y="0"/>
                  </a:moveTo>
                  <a:lnTo>
                    <a:pt x="3511550" y="0"/>
                  </a:lnTo>
                  <a:lnTo>
                    <a:pt x="3511550" y="392260"/>
                  </a:lnTo>
                  <a:lnTo>
                    <a:pt x="0" y="39226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</p:grpSp>
      <p:sp>
        <p:nvSpPr>
          <p:cNvPr id="17" name="文本框 16"/>
          <p:cNvSpPr txBox="1"/>
          <p:nvPr/>
        </p:nvSpPr>
        <p:spPr>
          <a:xfrm>
            <a:off x="6745976" y="5141865"/>
            <a:ext cx="3727934" cy="44319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</a:t>
            </a:r>
            <a:r>
              <a:rPr lang="en-US" altLang="zh-CN" sz="1000" dirty="0" smtClean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rPr>
              <a:t>presentation </a:t>
            </a:r>
            <a:r>
              <a: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rPr>
              <a:t>and make it </a:t>
            </a:r>
            <a:r>
              <a:rPr lang="en-US" altLang="zh-CN" sz="1000" dirty="0" smtClean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rPr>
              <a:t>film </a:t>
            </a:r>
            <a:r>
              <a:rPr lang="en-US" altLang="zh-CN" sz="10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rPr>
              <a:t>to be used in a wider field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155368" y="1943647"/>
            <a:ext cx="4523374" cy="666597"/>
            <a:chOff x="1155368" y="1943647"/>
            <a:chExt cx="4523374" cy="666597"/>
          </a:xfrm>
        </p:grpSpPr>
        <p:sp>
          <p:nvSpPr>
            <p:cNvPr id="9" name="泪滴形 8"/>
            <p:cNvSpPr/>
            <p:nvPr/>
          </p:nvSpPr>
          <p:spPr>
            <a:xfrm rot="8149502">
              <a:off x="1155368" y="1943647"/>
              <a:ext cx="552261" cy="552261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1821966" y="1991761"/>
              <a:ext cx="3856776" cy="618483"/>
            </a:xfrm>
            <a:prstGeom prst="roundRect">
              <a:avLst>
                <a:gd name="adj" fmla="val 13881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86387" y="2086059"/>
              <a:ext cx="3727934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1275045" y="203511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1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155368" y="2969707"/>
            <a:ext cx="4523374" cy="666597"/>
            <a:chOff x="1155368" y="2969707"/>
            <a:chExt cx="4523374" cy="666597"/>
          </a:xfrm>
        </p:grpSpPr>
        <p:sp>
          <p:nvSpPr>
            <p:cNvPr id="40" name="泪滴形 39"/>
            <p:cNvSpPr/>
            <p:nvPr/>
          </p:nvSpPr>
          <p:spPr>
            <a:xfrm rot="8149502">
              <a:off x="1155368" y="2969707"/>
              <a:ext cx="552261" cy="552261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1821966" y="3017821"/>
              <a:ext cx="3856776" cy="618483"/>
            </a:xfrm>
            <a:prstGeom prst="roundRect">
              <a:avLst>
                <a:gd name="adj" fmla="val 13881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86387" y="3105463"/>
              <a:ext cx="3727934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275045" y="306117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2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155368" y="3995767"/>
            <a:ext cx="4523374" cy="666597"/>
            <a:chOff x="1155368" y="3995767"/>
            <a:chExt cx="4523374" cy="666597"/>
          </a:xfrm>
        </p:grpSpPr>
        <p:sp>
          <p:nvSpPr>
            <p:cNvPr id="43" name="泪滴形 42"/>
            <p:cNvSpPr/>
            <p:nvPr/>
          </p:nvSpPr>
          <p:spPr>
            <a:xfrm rot="8149502">
              <a:off x="1155368" y="3995767"/>
              <a:ext cx="552261" cy="552261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1821966" y="4043881"/>
              <a:ext cx="3856776" cy="618483"/>
            </a:xfrm>
            <a:prstGeom prst="roundRect">
              <a:avLst>
                <a:gd name="adj" fmla="val 13881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86387" y="4131523"/>
              <a:ext cx="3727934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275045" y="408723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3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55368" y="5021826"/>
            <a:ext cx="4523374" cy="666597"/>
            <a:chOff x="1155368" y="5021826"/>
            <a:chExt cx="4523374" cy="666597"/>
          </a:xfrm>
        </p:grpSpPr>
        <p:sp>
          <p:nvSpPr>
            <p:cNvPr id="46" name="泪滴形 45"/>
            <p:cNvSpPr/>
            <p:nvPr/>
          </p:nvSpPr>
          <p:spPr>
            <a:xfrm rot="8149502">
              <a:off x="1155368" y="5021826"/>
              <a:ext cx="552261" cy="552261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圆角矩形 46"/>
            <p:cNvSpPr/>
            <p:nvPr/>
          </p:nvSpPr>
          <p:spPr>
            <a:xfrm>
              <a:off x="1821966" y="5069940"/>
              <a:ext cx="3856776" cy="618483"/>
            </a:xfrm>
            <a:prstGeom prst="roundRect">
              <a:avLst>
                <a:gd name="adj" fmla="val 13881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86387" y="5141865"/>
              <a:ext cx="3727934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275045" y="5113290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4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27" name="文本框 26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04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下步工作计划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0501489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353064" y="2741017"/>
            <a:ext cx="4266787" cy="2953927"/>
            <a:chOff x="1353064" y="2741017"/>
            <a:chExt cx="4266787" cy="2953927"/>
          </a:xfrm>
        </p:grpSpPr>
        <p:grpSp>
          <p:nvGrpSpPr>
            <p:cNvPr id="2" name="组合 1"/>
            <p:cNvGrpSpPr/>
            <p:nvPr/>
          </p:nvGrpSpPr>
          <p:grpSpPr>
            <a:xfrm>
              <a:off x="2681181" y="3343091"/>
              <a:ext cx="2687000" cy="2332992"/>
              <a:chOff x="1986305" y="3361592"/>
              <a:chExt cx="2034406" cy="1766377"/>
            </a:xfrm>
            <a:solidFill>
              <a:schemeClr val="accent1"/>
            </a:solidFill>
          </p:grpSpPr>
          <p:sp>
            <p:nvSpPr>
              <p:cNvPr id="3" name="任意多边形 2"/>
              <p:cNvSpPr/>
              <p:nvPr/>
            </p:nvSpPr>
            <p:spPr>
              <a:xfrm>
                <a:off x="3863411" y="3361592"/>
                <a:ext cx="157296" cy="1766377"/>
              </a:xfrm>
              <a:custGeom>
                <a:avLst/>
                <a:gdLst/>
                <a:ahLst/>
                <a:cxnLst/>
                <a:rect l="0" t="0" r="0" b="0"/>
                <a:pathLst>
                  <a:path w="157296" h="1766377">
                    <a:moveTo>
                      <a:pt x="0" y="0"/>
                    </a:moveTo>
                    <a:lnTo>
                      <a:pt x="157296" y="0"/>
                    </a:lnTo>
                    <a:lnTo>
                      <a:pt x="157296" y="1766377"/>
                    </a:lnTo>
                    <a:lnTo>
                      <a:pt x="0" y="176637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7600" cap="flat">
                <a:noFill/>
                <a:bevel/>
              </a:ln>
            </p:spPr>
          </p:sp>
          <p:sp>
            <p:nvSpPr>
              <p:cNvPr id="4" name="任意多边形 3"/>
              <p:cNvSpPr/>
              <p:nvPr/>
            </p:nvSpPr>
            <p:spPr>
              <a:xfrm>
                <a:off x="1986305" y="4609636"/>
                <a:ext cx="157296" cy="514392"/>
              </a:xfrm>
              <a:custGeom>
                <a:avLst/>
                <a:gdLst/>
                <a:ahLst/>
                <a:cxnLst/>
                <a:rect l="0" t="0" r="0" b="0"/>
                <a:pathLst>
                  <a:path w="157296" h="514392">
                    <a:moveTo>
                      <a:pt x="0" y="0"/>
                    </a:moveTo>
                    <a:lnTo>
                      <a:pt x="157296" y="0"/>
                    </a:lnTo>
                    <a:lnTo>
                      <a:pt x="157296" y="514392"/>
                    </a:lnTo>
                    <a:lnTo>
                      <a:pt x="0" y="51439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7600" cap="flat">
                <a:noFill/>
                <a:bevel/>
              </a:ln>
            </p:spPr>
          </p:sp>
          <p:sp>
            <p:nvSpPr>
              <p:cNvPr id="5" name="任意多边形 4"/>
              <p:cNvSpPr/>
              <p:nvPr/>
            </p:nvSpPr>
            <p:spPr>
              <a:xfrm>
                <a:off x="2421536" y="4144826"/>
                <a:ext cx="157296" cy="976691"/>
              </a:xfrm>
              <a:custGeom>
                <a:avLst/>
                <a:gdLst/>
                <a:ahLst/>
                <a:cxnLst/>
                <a:rect l="0" t="0" r="0" b="0"/>
                <a:pathLst>
                  <a:path w="157296" h="976691">
                    <a:moveTo>
                      <a:pt x="0" y="0"/>
                    </a:moveTo>
                    <a:lnTo>
                      <a:pt x="157296" y="0"/>
                    </a:lnTo>
                    <a:lnTo>
                      <a:pt x="157296" y="976691"/>
                    </a:lnTo>
                    <a:lnTo>
                      <a:pt x="0" y="97669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7600" cap="flat">
                <a:noFill/>
                <a:bevel/>
              </a:ln>
            </p:spPr>
          </p:sp>
          <p:sp>
            <p:nvSpPr>
              <p:cNvPr id="6" name="任意多边形 5"/>
              <p:cNvSpPr/>
              <p:nvPr/>
            </p:nvSpPr>
            <p:spPr>
              <a:xfrm>
                <a:off x="3379215" y="3904293"/>
                <a:ext cx="157296" cy="1219055"/>
              </a:xfrm>
              <a:custGeom>
                <a:avLst/>
                <a:gdLst/>
                <a:ahLst/>
                <a:cxnLst/>
                <a:rect l="0" t="0" r="0" b="0"/>
                <a:pathLst>
                  <a:path w="157296" h="1219055">
                    <a:moveTo>
                      <a:pt x="0" y="0"/>
                    </a:moveTo>
                    <a:lnTo>
                      <a:pt x="157296" y="0"/>
                    </a:lnTo>
                    <a:lnTo>
                      <a:pt x="157296" y="1219055"/>
                    </a:lnTo>
                    <a:lnTo>
                      <a:pt x="0" y="121905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7600" cap="flat">
                <a:noFill/>
                <a:bevel/>
              </a:ln>
            </p:spPr>
          </p:sp>
          <p:sp>
            <p:nvSpPr>
              <p:cNvPr id="7" name="任意多边形 6"/>
              <p:cNvSpPr/>
              <p:nvPr/>
            </p:nvSpPr>
            <p:spPr>
              <a:xfrm>
                <a:off x="2884075" y="4144831"/>
                <a:ext cx="157296" cy="982726"/>
              </a:xfrm>
              <a:custGeom>
                <a:avLst/>
                <a:gdLst/>
                <a:ahLst/>
                <a:cxnLst/>
                <a:rect l="0" t="0" r="0" b="0"/>
                <a:pathLst>
                  <a:path w="157296" h="982726">
                    <a:moveTo>
                      <a:pt x="0" y="0"/>
                    </a:moveTo>
                    <a:lnTo>
                      <a:pt x="157296" y="0"/>
                    </a:lnTo>
                    <a:lnTo>
                      <a:pt x="157296" y="982726"/>
                    </a:lnTo>
                    <a:lnTo>
                      <a:pt x="0" y="98272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50000"/>
                    </a:schemeClr>
                  </a:gs>
                </a:gsLst>
                <a:lin ang="5400000" scaled="1"/>
              </a:gradFill>
              <a:ln w="7600" cap="flat">
                <a:noFill/>
                <a:bevel/>
              </a:ln>
            </p:spPr>
          </p:sp>
        </p:grpSp>
        <p:sp>
          <p:nvSpPr>
            <p:cNvPr id="8" name="任意多边形 7"/>
            <p:cNvSpPr/>
            <p:nvPr/>
          </p:nvSpPr>
          <p:spPr>
            <a:xfrm>
              <a:off x="2045560" y="2741017"/>
              <a:ext cx="3574291" cy="2953927"/>
            </a:xfrm>
            <a:custGeom>
              <a:avLst/>
              <a:gdLst/>
              <a:ahLst/>
              <a:cxnLst/>
              <a:rect l="0" t="0" r="0" b="0"/>
              <a:pathLst>
                <a:path w="2706200" h="2236505">
                  <a:moveTo>
                    <a:pt x="0" y="2236505"/>
                  </a:moveTo>
                  <a:lnTo>
                    <a:pt x="826568" y="1169822"/>
                  </a:lnTo>
                  <a:lnTo>
                    <a:pt x="1695264" y="1168302"/>
                  </a:lnTo>
                  <a:lnTo>
                    <a:pt x="2409740" y="295262"/>
                  </a:lnTo>
                  <a:lnTo>
                    <a:pt x="2314884" y="223252"/>
                  </a:lnTo>
                  <a:lnTo>
                    <a:pt x="2706200" y="0"/>
                  </a:lnTo>
                  <a:lnTo>
                    <a:pt x="2571802" y="412618"/>
                  </a:lnTo>
                  <a:lnTo>
                    <a:pt x="2465083" y="330891"/>
                  </a:lnTo>
                  <a:lnTo>
                    <a:pt x="1737664" y="1241718"/>
                  </a:lnTo>
                  <a:lnTo>
                    <a:pt x="864416" y="1241718"/>
                  </a:lnTo>
                  <a:lnTo>
                    <a:pt x="104748" y="2236505"/>
                  </a:lnTo>
                  <a:lnTo>
                    <a:pt x="0" y="2236505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7600" cap="flat">
              <a:noFill/>
              <a:bevel/>
            </a:ln>
          </p:spPr>
        </p:sp>
        <p:sp>
          <p:nvSpPr>
            <p:cNvPr id="17" name="任意多边形 16"/>
            <p:cNvSpPr/>
            <p:nvPr/>
          </p:nvSpPr>
          <p:spPr>
            <a:xfrm>
              <a:off x="1353064" y="4086493"/>
              <a:ext cx="1186120" cy="1596176"/>
            </a:xfrm>
            <a:custGeom>
              <a:avLst/>
              <a:gdLst>
                <a:gd name="connsiteX0" fmla="*/ 566906 w 898046"/>
                <a:gd name="connsiteY0" fmla="*/ 213443 h 1208512"/>
                <a:gd name="connsiteX1" fmla="*/ 602837 w 898046"/>
                <a:gd name="connsiteY1" fmla="*/ 224478 h 1208512"/>
                <a:gd name="connsiteX2" fmla="*/ 637340 w 898046"/>
                <a:gd name="connsiteY2" fmla="*/ 313589 h 1208512"/>
                <a:gd name="connsiteX3" fmla="*/ 628890 w 898046"/>
                <a:gd name="connsiteY3" fmla="*/ 336380 h 1208512"/>
                <a:gd name="connsiteX4" fmla="*/ 705339 w 898046"/>
                <a:gd name="connsiteY4" fmla="*/ 413486 h 1208512"/>
                <a:gd name="connsiteX5" fmla="*/ 730547 w 898046"/>
                <a:gd name="connsiteY5" fmla="*/ 439012 h 1208512"/>
                <a:gd name="connsiteX6" fmla="*/ 845957 w 898046"/>
                <a:gd name="connsiteY6" fmla="*/ 323177 h 1208512"/>
                <a:gd name="connsiteX7" fmla="*/ 848987 w 898046"/>
                <a:gd name="connsiteY7" fmla="*/ 320939 h 1208512"/>
                <a:gd name="connsiteX8" fmla="*/ 888829 w 898046"/>
                <a:gd name="connsiteY8" fmla="*/ 324818 h 1208512"/>
                <a:gd name="connsiteX9" fmla="*/ 892678 w 898046"/>
                <a:gd name="connsiteY9" fmla="*/ 365001 h 1208512"/>
                <a:gd name="connsiteX10" fmla="*/ 890459 w 898046"/>
                <a:gd name="connsiteY10" fmla="*/ 368061 h 1208512"/>
                <a:gd name="connsiteX11" fmla="*/ 758100 w 898046"/>
                <a:gd name="connsiteY11" fmla="*/ 501284 h 1208512"/>
                <a:gd name="connsiteX12" fmla="*/ 730042 w 898046"/>
                <a:gd name="connsiteY12" fmla="*/ 514351 h 1208512"/>
                <a:gd name="connsiteX13" fmla="*/ 698640 w 898046"/>
                <a:gd name="connsiteY13" fmla="*/ 496646 h 1208512"/>
                <a:gd name="connsiteX14" fmla="*/ 622101 w 898046"/>
                <a:gd name="connsiteY14" fmla="*/ 419831 h 1208512"/>
                <a:gd name="connsiteX15" fmla="*/ 597189 w 898046"/>
                <a:gd name="connsiteY15" fmla="*/ 394542 h 1208512"/>
                <a:gd name="connsiteX16" fmla="*/ 458976 w 898046"/>
                <a:gd name="connsiteY16" fmla="*/ 646025 h 1208512"/>
                <a:gd name="connsiteX17" fmla="*/ 458683 w 898046"/>
                <a:gd name="connsiteY17" fmla="*/ 645861 h 1208512"/>
                <a:gd name="connsiteX18" fmla="*/ 444740 w 898046"/>
                <a:gd name="connsiteY18" fmla="*/ 672058 h 1208512"/>
                <a:gd name="connsiteX19" fmla="*/ 673856 w 898046"/>
                <a:gd name="connsiteY19" fmla="*/ 784893 h 1208512"/>
                <a:gd name="connsiteX20" fmla="*/ 711621 w 898046"/>
                <a:gd name="connsiteY20" fmla="*/ 839103 h 1208512"/>
                <a:gd name="connsiteX21" fmla="*/ 702750 w 898046"/>
                <a:gd name="connsiteY21" fmla="*/ 869947 h 1208512"/>
                <a:gd name="connsiteX22" fmla="*/ 590329 w 898046"/>
                <a:gd name="connsiteY22" fmla="*/ 1120909 h 1208512"/>
                <a:gd name="connsiteX23" fmla="*/ 586945 w 898046"/>
                <a:gd name="connsiteY23" fmla="*/ 1127041 h 1208512"/>
                <a:gd name="connsiteX24" fmla="*/ 585331 w 898046"/>
                <a:gd name="connsiteY24" fmla="*/ 1130803 h 1208512"/>
                <a:gd name="connsiteX25" fmla="*/ 519322 w 898046"/>
                <a:gd name="connsiteY25" fmla="*/ 1152401 h 1208512"/>
                <a:gd name="connsiteX26" fmla="*/ 497846 w 898046"/>
                <a:gd name="connsiteY26" fmla="*/ 1085846 h 1208512"/>
                <a:gd name="connsiteX27" fmla="*/ 500066 w 898046"/>
                <a:gd name="connsiteY27" fmla="*/ 1081903 h 1208512"/>
                <a:gd name="connsiteX28" fmla="*/ 503322 w 898046"/>
                <a:gd name="connsiteY28" fmla="*/ 1075007 h 1208512"/>
                <a:gd name="connsiteX29" fmla="*/ 600616 w 898046"/>
                <a:gd name="connsiteY29" fmla="*/ 859408 h 1208512"/>
                <a:gd name="connsiteX30" fmla="*/ 356839 w 898046"/>
                <a:gd name="connsiteY30" fmla="*/ 738692 h 1208512"/>
                <a:gd name="connsiteX31" fmla="*/ 348201 w 898046"/>
                <a:gd name="connsiteY31" fmla="*/ 731962 h 1208512"/>
                <a:gd name="connsiteX32" fmla="*/ 345823 w 898046"/>
                <a:gd name="connsiteY32" fmla="*/ 731320 h 1208512"/>
                <a:gd name="connsiteX33" fmla="*/ 96286 w 898046"/>
                <a:gd name="connsiteY33" fmla="*/ 1180351 h 1208512"/>
                <a:gd name="connsiteX34" fmla="*/ 93413 w 898046"/>
                <a:gd name="connsiteY34" fmla="*/ 1185285 h 1208512"/>
                <a:gd name="connsiteX35" fmla="*/ 92101 w 898046"/>
                <a:gd name="connsiteY35" fmla="*/ 1188340 h 1208512"/>
                <a:gd name="connsiteX36" fmla="*/ 29302 w 898046"/>
                <a:gd name="connsiteY36" fmla="*/ 1202436 h 1208512"/>
                <a:gd name="connsiteX37" fmla="*/ 3789 w 898046"/>
                <a:gd name="connsiteY37" fmla="*/ 1145352 h 1208512"/>
                <a:gd name="connsiteX38" fmla="*/ 5680 w 898046"/>
                <a:gd name="connsiteY38" fmla="*/ 1142181 h 1208512"/>
                <a:gd name="connsiteX39" fmla="*/ 8374 w 898046"/>
                <a:gd name="connsiteY39" fmla="*/ 1136601 h 1208512"/>
                <a:gd name="connsiteX40" fmla="*/ 305244 w 898046"/>
                <a:gd name="connsiteY40" fmla="*/ 597621 h 1208512"/>
                <a:gd name="connsiteX41" fmla="*/ 309676 w 898046"/>
                <a:gd name="connsiteY41" fmla="*/ 591923 h 1208512"/>
                <a:gd name="connsiteX42" fmla="*/ 322333 w 898046"/>
                <a:gd name="connsiteY42" fmla="*/ 568709 h 1208512"/>
                <a:gd name="connsiteX43" fmla="*/ 322377 w 898046"/>
                <a:gd name="connsiteY43" fmla="*/ 568734 h 1208512"/>
                <a:gd name="connsiteX44" fmla="*/ 374363 w 898046"/>
                <a:gd name="connsiteY44" fmla="*/ 473745 h 1208512"/>
                <a:gd name="connsiteX45" fmla="*/ 377875 w 898046"/>
                <a:gd name="connsiteY45" fmla="*/ 467328 h 1208512"/>
                <a:gd name="connsiteX46" fmla="*/ 288808 w 898046"/>
                <a:gd name="connsiteY46" fmla="*/ 556976 h 1208512"/>
                <a:gd name="connsiteX47" fmla="*/ 207461 w 898046"/>
                <a:gd name="connsiteY47" fmla="*/ 638490 h 1208512"/>
                <a:gd name="connsiteX48" fmla="*/ 204430 w 898046"/>
                <a:gd name="connsiteY48" fmla="*/ 640727 h 1208512"/>
                <a:gd name="connsiteX49" fmla="*/ 164591 w 898046"/>
                <a:gd name="connsiteY49" fmla="*/ 636847 h 1208512"/>
                <a:gd name="connsiteX50" fmla="*/ 160742 w 898046"/>
                <a:gd name="connsiteY50" fmla="*/ 596664 h 1208512"/>
                <a:gd name="connsiteX51" fmla="*/ 162960 w 898046"/>
                <a:gd name="connsiteY51" fmla="*/ 593607 h 1208512"/>
                <a:gd name="connsiteX52" fmla="*/ 282519 w 898046"/>
                <a:gd name="connsiteY52" fmla="*/ 473025 h 1208512"/>
                <a:gd name="connsiteX53" fmla="*/ 487183 w 898046"/>
                <a:gd name="connsiteY53" fmla="*/ 267608 h 1208512"/>
                <a:gd name="connsiteX54" fmla="*/ 491231 w 898046"/>
                <a:gd name="connsiteY54" fmla="*/ 260213 h 1208512"/>
                <a:gd name="connsiteX55" fmla="*/ 566906 w 898046"/>
                <a:gd name="connsiteY55" fmla="*/ 213443 h 1208512"/>
                <a:gd name="connsiteX56" fmla="*/ 661363 w 898046"/>
                <a:gd name="connsiteY56" fmla="*/ 0 h 1208512"/>
                <a:gd name="connsiteX57" fmla="*/ 774326 w 898046"/>
                <a:gd name="connsiteY57" fmla="*/ 113932 h 1208512"/>
                <a:gd name="connsiteX58" fmla="*/ 661363 w 898046"/>
                <a:gd name="connsiteY58" fmla="*/ 227864 h 1208512"/>
                <a:gd name="connsiteX59" fmla="*/ 548400 w 898046"/>
                <a:gd name="connsiteY59" fmla="*/ 113932 h 1208512"/>
                <a:gd name="connsiteX60" fmla="*/ 661363 w 898046"/>
                <a:gd name="connsiteY60" fmla="*/ 0 h 1208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898046" h="1208512">
                  <a:moveTo>
                    <a:pt x="566906" y="213443"/>
                  </a:moveTo>
                  <a:cubicBezTo>
                    <a:pt x="578360" y="213874"/>
                    <a:pt x="590460" y="217210"/>
                    <a:pt x="602837" y="224478"/>
                  </a:cubicBezTo>
                  <a:cubicBezTo>
                    <a:pt x="642543" y="246675"/>
                    <a:pt x="644421" y="285066"/>
                    <a:pt x="637340" y="313589"/>
                  </a:cubicBezTo>
                  <a:lnTo>
                    <a:pt x="628890" y="336380"/>
                  </a:lnTo>
                  <a:lnTo>
                    <a:pt x="705339" y="413486"/>
                  </a:lnTo>
                  <a:lnTo>
                    <a:pt x="730547" y="439012"/>
                  </a:lnTo>
                  <a:lnTo>
                    <a:pt x="845957" y="323177"/>
                  </a:lnTo>
                  <a:cubicBezTo>
                    <a:pt x="846878" y="322248"/>
                    <a:pt x="847906" y="321501"/>
                    <a:pt x="848987" y="320939"/>
                  </a:cubicBezTo>
                  <a:cubicBezTo>
                    <a:pt x="861229" y="312596"/>
                    <a:pt x="877995" y="313891"/>
                    <a:pt x="888829" y="324818"/>
                  </a:cubicBezTo>
                  <a:cubicBezTo>
                    <a:pt x="899660" y="335747"/>
                    <a:pt x="900950" y="352659"/>
                    <a:pt x="892678" y="365001"/>
                  </a:cubicBezTo>
                  <a:cubicBezTo>
                    <a:pt x="892120" y="366094"/>
                    <a:pt x="891379" y="367131"/>
                    <a:pt x="890459" y="368061"/>
                  </a:cubicBezTo>
                  <a:lnTo>
                    <a:pt x="758100" y="501284"/>
                  </a:lnTo>
                  <a:cubicBezTo>
                    <a:pt x="751340" y="509280"/>
                    <a:pt x="741279" y="514351"/>
                    <a:pt x="730042" y="514351"/>
                  </a:cubicBezTo>
                  <a:cubicBezTo>
                    <a:pt x="716764" y="514351"/>
                    <a:pt x="705126" y="507269"/>
                    <a:pt x="698640" y="496646"/>
                  </a:cubicBezTo>
                  <a:lnTo>
                    <a:pt x="622101" y="419831"/>
                  </a:lnTo>
                  <a:lnTo>
                    <a:pt x="597189" y="394542"/>
                  </a:lnTo>
                  <a:lnTo>
                    <a:pt x="458976" y="646025"/>
                  </a:lnTo>
                  <a:lnTo>
                    <a:pt x="458683" y="645861"/>
                  </a:lnTo>
                  <a:lnTo>
                    <a:pt x="444740" y="672058"/>
                  </a:lnTo>
                  <a:lnTo>
                    <a:pt x="673856" y="784893"/>
                  </a:lnTo>
                  <a:cubicBezTo>
                    <a:pt x="695876" y="792887"/>
                    <a:pt x="711621" y="814140"/>
                    <a:pt x="711621" y="839103"/>
                  </a:cubicBezTo>
                  <a:cubicBezTo>
                    <a:pt x="711621" y="850449"/>
                    <a:pt x="708367" y="861030"/>
                    <a:pt x="702750" y="869947"/>
                  </a:cubicBezTo>
                  <a:lnTo>
                    <a:pt x="590329" y="1120909"/>
                  </a:lnTo>
                  <a:cubicBezTo>
                    <a:pt x="589238" y="1123070"/>
                    <a:pt x="588098" y="1125107"/>
                    <a:pt x="586945" y="1127041"/>
                  </a:cubicBezTo>
                  <a:cubicBezTo>
                    <a:pt x="586436" y="1128292"/>
                    <a:pt x="585951" y="1129577"/>
                    <a:pt x="585331" y="1130803"/>
                  </a:cubicBezTo>
                  <a:cubicBezTo>
                    <a:pt x="573032" y="1155147"/>
                    <a:pt x="543417" y="1164784"/>
                    <a:pt x="519322" y="1152401"/>
                  </a:cubicBezTo>
                  <a:cubicBezTo>
                    <a:pt x="495145" y="1139977"/>
                    <a:pt x="485548" y="1110189"/>
                    <a:pt x="497846" y="1085846"/>
                  </a:cubicBezTo>
                  <a:cubicBezTo>
                    <a:pt x="498533" y="1084486"/>
                    <a:pt x="499214" y="1083139"/>
                    <a:pt x="500066" y="1081903"/>
                  </a:cubicBezTo>
                  <a:cubicBezTo>
                    <a:pt x="500983" y="1079636"/>
                    <a:pt x="502128" y="1077370"/>
                    <a:pt x="503322" y="1075007"/>
                  </a:cubicBezTo>
                  <a:lnTo>
                    <a:pt x="600616" y="859408"/>
                  </a:lnTo>
                  <a:lnTo>
                    <a:pt x="356839" y="738692"/>
                  </a:lnTo>
                  <a:cubicBezTo>
                    <a:pt x="353422" y="736937"/>
                    <a:pt x="350512" y="734620"/>
                    <a:pt x="348201" y="731962"/>
                  </a:cubicBezTo>
                  <a:cubicBezTo>
                    <a:pt x="347413" y="731762"/>
                    <a:pt x="346621" y="731549"/>
                    <a:pt x="345823" y="731320"/>
                  </a:cubicBezTo>
                  <a:lnTo>
                    <a:pt x="96286" y="1180351"/>
                  </a:lnTo>
                  <a:cubicBezTo>
                    <a:pt x="95372" y="1182096"/>
                    <a:pt x="94403" y="1183733"/>
                    <a:pt x="93413" y="1185285"/>
                  </a:cubicBezTo>
                  <a:cubicBezTo>
                    <a:pt x="93003" y="1186302"/>
                    <a:pt x="92620" y="1187349"/>
                    <a:pt x="92101" y="1188340"/>
                  </a:cubicBezTo>
                  <a:cubicBezTo>
                    <a:pt x="81804" y="1208415"/>
                    <a:pt x="53626" y="1214274"/>
                    <a:pt x="29302" y="1202436"/>
                  </a:cubicBezTo>
                  <a:cubicBezTo>
                    <a:pt x="4897" y="1190555"/>
                    <a:pt x="-6507" y="1165008"/>
                    <a:pt x="3789" y="1145352"/>
                  </a:cubicBezTo>
                  <a:cubicBezTo>
                    <a:pt x="4365" y="1144253"/>
                    <a:pt x="4934" y="1143166"/>
                    <a:pt x="5680" y="1142181"/>
                  </a:cubicBezTo>
                  <a:cubicBezTo>
                    <a:pt x="6416" y="1140338"/>
                    <a:pt x="7375" y="1138508"/>
                    <a:pt x="8374" y="1136601"/>
                  </a:cubicBezTo>
                  <a:lnTo>
                    <a:pt x="305244" y="597621"/>
                  </a:lnTo>
                  <a:cubicBezTo>
                    <a:pt x="306396" y="595422"/>
                    <a:pt x="307907" y="593513"/>
                    <a:pt x="309676" y="591923"/>
                  </a:cubicBezTo>
                  <a:cubicBezTo>
                    <a:pt x="312799" y="586129"/>
                    <a:pt x="316915" y="578568"/>
                    <a:pt x="322333" y="568709"/>
                  </a:cubicBezTo>
                  <a:lnTo>
                    <a:pt x="322377" y="568734"/>
                  </a:lnTo>
                  <a:lnTo>
                    <a:pt x="374363" y="473745"/>
                  </a:lnTo>
                  <a:lnTo>
                    <a:pt x="377875" y="467328"/>
                  </a:lnTo>
                  <a:lnTo>
                    <a:pt x="288808" y="556976"/>
                  </a:lnTo>
                  <a:lnTo>
                    <a:pt x="207461" y="638490"/>
                  </a:lnTo>
                  <a:cubicBezTo>
                    <a:pt x="206541" y="639420"/>
                    <a:pt x="205512" y="640166"/>
                    <a:pt x="204430" y="640727"/>
                  </a:cubicBezTo>
                  <a:cubicBezTo>
                    <a:pt x="192190" y="649068"/>
                    <a:pt x="175424" y="647769"/>
                    <a:pt x="164591" y="636847"/>
                  </a:cubicBezTo>
                  <a:cubicBezTo>
                    <a:pt x="153754" y="625921"/>
                    <a:pt x="152474" y="609008"/>
                    <a:pt x="160742" y="596664"/>
                  </a:cubicBezTo>
                  <a:cubicBezTo>
                    <a:pt x="161297" y="595573"/>
                    <a:pt x="162040" y="594536"/>
                    <a:pt x="162960" y="593607"/>
                  </a:cubicBezTo>
                  <a:lnTo>
                    <a:pt x="282519" y="473025"/>
                  </a:lnTo>
                  <a:lnTo>
                    <a:pt x="487183" y="267608"/>
                  </a:lnTo>
                  <a:lnTo>
                    <a:pt x="491231" y="260213"/>
                  </a:lnTo>
                  <a:cubicBezTo>
                    <a:pt x="503995" y="236988"/>
                    <a:pt x="532543" y="212147"/>
                    <a:pt x="566906" y="213443"/>
                  </a:cubicBezTo>
                  <a:close/>
                  <a:moveTo>
                    <a:pt x="661363" y="0"/>
                  </a:moveTo>
                  <a:cubicBezTo>
                    <a:pt x="723750" y="0"/>
                    <a:pt x="774326" y="51009"/>
                    <a:pt x="774326" y="113932"/>
                  </a:cubicBezTo>
                  <a:cubicBezTo>
                    <a:pt x="774326" y="176854"/>
                    <a:pt x="723750" y="227864"/>
                    <a:pt x="661363" y="227864"/>
                  </a:cubicBezTo>
                  <a:cubicBezTo>
                    <a:pt x="598974" y="227864"/>
                    <a:pt x="548400" y="176854"/>
                    <a:pt x="548400" y="113932"/>
                  </a:cubicBezTo>
                  <a:cubicBezTo>
                    <a:pt x="548400" y="51009"/>
                    <a:pt x="598974" y="0"/>
                    <a:pt x="66136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7600" cap="flat">
              <a:solidFill>
                <a:srgbClr val="FFE5C2"/>
              </a:solidFill>
              <a:bevel/>
            </a:ln>
          </p:spPr>
        </p:sp>
      </p:grpSp>
      <p:grpSp>
        <p:nvGrpSpPr>
          <p:cNvPr id="19" name="组合 18"/>
          <p:cNvGrpSpPr/>
          <p:nvPr/>
        </p:nvGrpSpPr>
        <p:grpSpPr>
          <a:xfrm>
            <a:off x="1456940" y="2004076"/>
            <a:ext cx="3167843" cy="957185"/>
            <a:chOff x="3624779" y="2412339"/>
            <a:chExt cx="3167843" cy="957185"/>
          </a:xfrm>
        </p:grpSpPr>
        <p:sp>
          <p:nvSpPr>
            <p:cNvPr id="20" name="文本框 19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624779" y="2750893"/>
              <a:ext cx="3167843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088140" y="1992420"/>
            <a:ext cx="4743247" cy="846676"/>
            <a:chOff x="6088140" y="1992420"/>
            <a:chExt cx="4743247" cy="846676"/>
          </a:xfrm>
        </p:grpSpPr>
        <p:sp>
          <p:nvSpPr>
            <p:cNvPr id="14" name="任意多边形 13"/>
            <p:cNvSpPr/>
            <p:nvPr/>
          </p:nvSpPr>
          <p:spPr>
            <a:xfrm>
              <a:off x="6088140" y="1992420"/>
              <a:ext cx="4743247" cy="846676"/>
            </a:xfrm>
            <a:custGeom>
              <a:avLst/>
              <a:gdLst>
                <a:gd name="rtl" fmla="*/ 106902 w 3591251"/>
                <a:gd name="rtr" fmla="*/ 3591251 w 3591251"/>
              </a:gdLst>
              <a:ahLst/>
              <a:cxnLst/>
              <a:rect l="rtl" t="t" r="rtr" b="b"/>
              <a:pathLst>
                <a:path w="3591251" h="641043">
                  <a:moveTo>
                    <a:pt x="86081" y="0"/>
                  </a:moveTo>
                  <a:lnTo>
                    <a:pt x="3505173" y="0"/>
                  </a:lnTo>
                  <a:cubicBezTo>
                    <a:pt x="3552711" y="0"/>
                    <a:pt x="3591251" y="38581"/>
                    <a:pt x="3591251" y="86173"/>
                  </a:cubicBezTo>
                  <a:lnTo>
                    <a:pt x="3591251" y="554870"/>
                  </a:lnTo>
                  <a:cubicBezTo>
                    <a:pt x="3591251" y="602463"/>
                    <a:pt x="3552711" y="641043"/>
                    <a:pt x="3505173" y="641043"/>
                  </a:cubicBezTo>
                  <a:lnTo>
                    <a:pt x="86081" y="641043"/>
                  </a:lnTo>
                  <a:cubicBezTo>
                    <a:pt x="38540" y="641043"/>
                    <a:pt x="0" y="602463"/>
                    <a:pt x="0" y="554870"/>
                  </a:cubicBezTo>
                  <a:lnTo>
                    <a:pt x="0" y="86173"/>
                  </a:lnTo>
                  <a:cubicBezTo>
                    <a:pt x="0" y="38581"/>
                    <a:pt x="38540" y="0"/>
                    <a:pt x="86081" y="0"/>
                  </a:cubicBezTo>
                  <a:close/>
                </a:path>
              </a:pathLst>
            </a:custGeom>
            <a:solidFill>
              <a:srgbClr val="F7F7F7"/>
            </a:solidFill>
            <a:ln w="9525" cap="flat">
              <a:solidFill>
                <a:schemeClr val="bg1">
                  <a:lumMod val="75000"/>
                </a:schemeClr>
              </a:solidFill>
              <a:custDash>
                <a:ds d="380000" sp="120000"/>
              </a:custDash>
              <a:bevel/>
            </a:ln>
          </p:spPr>
          <p:txBody>
            <a:bodyPr wrap="square" lIns="0" tIns="0" rIns="0" bIns="0" rtlCol="0" anchor="ctr"/>
            <a:lstStyle/>
            <a:p>
              <a:pPr algn="l">
                <a:lnSpc>
                  <a:spcPct val="100000"/>
                </a:lnSpc>
              </a:pPr>
              <a:endParaRPr sz="912" dirty="0">
                <a:solidFill>
                  <a:srgbClr val="3E3938"/>
                </a:solidFill>
                <a:latin typeface="Calibri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332736" y="2194159"/>
              <a:ext cx="4254053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093751" y="3420344"/>
            <a:ext cx="4743247" cy="846676"/>
            <a:chOff x="6093751" y="3420344"/>
            <a:chExt cx="4743247" cy="846676"/>
          </a:xfrm>
        </p:grpSpPr>
        <p:sp>
          <p:nvSpPr>
            <p:cNvPr id="15" name="任意多边形 14"/>
            <p:cNvSpPr/>
            <p:nvPr/>
          </p:nvSpPr>
          <p:spPr>
            <a:xfrm>
              <a:off x="6093751" y="3420344"/>
              <a:ext cx="4743247" cy="846676"/>
            </a:xfrm>
            <a:custGeom>
              <a:avLst/>
              <a:gdLst>
                <a:gd name="rtl" fmla="*/ 106902 w 3591251"/>
                <a:gd name="rtr" fmla="*/ 3591251 w 3591251"/>
              </a:gdLst>
              <a:ahLst/>
              <a:cxnLst/>
              <a:rect l="rtl" t="t" r="rtr" b="b"/>
              <a:pathLst>
                <a:path w="3591251" h="641043">
                  <a:moveTo>
                    <a:pt x="86081" y="0"/>
                  </a:moveTo>
                  <a:lnTo>
                    <a:pt x="3505173" y="0"/>
                  </a:lnTo>
                  <a:cubicBezTo>
                    <a:pt x="3552719" y="0"/>
                    <a:pt x="3591251" y="38581"/>
                    <a:pt x="3591251" y="86173"/>
                  </a:cubicBezTo>
                  <a:lnTo>
                    <a:pt x="3591251" y="554870"/>
                  </a:lnTo>
                  <a:cubicBezTo>
                    <a:pt x="3591251" y="602462"/>
                    <a:pt x="3552719" y="641043"/>
                    <a:pt x="3505173" y="641043"/>
                  </a:cubicBezTo>
                  <a:lnTo>
                    <a:pt x="86081" y="641043"/>
                  </a:lnTo>
                  <a:cubicBezTo>
                    <a:pt x="38540" y="641043"/>
                    <a:pt x="0" y="602462"/>
                    <a:pt x="0" y="554870"/>
                  </a:cubicBezTo>
                  <a:lnTo>
                    <a:pt x="0" y="86173"/>
                  </a:lnTo>
                  <a:cubicBezTo>
                    <a:pt x="0" y="38581"/>
                    <a:pt x="38540" y="0"/>
                    <a:pt x="86081" y="0"/>
                  </a:cubicBezTo>
                  <a:close/>
                </a:path>
              </a:pathLst>
            </a:custGeom>
            <a:solidFill>
              <a:srgbClr val="F7F7F7"/>
            </a:solidFill>
            <a:ln w="9525" cap="flat">
              <a:solidFill>
                <a:schemeClr val="bg1">
                  <a:lumMod val="75000"/>
                </a:schemeClr>
              </a:solidFill>
              <a:custDash>
                <a:ds d="380000" sp="120000"/>
              </a:custDash>
              <a:bevel/>
            </a:ln>
          </p:spPr>
          <p:txBody>
            <a:bodyPr wrap="square" lIns="0" tIns="0" rIns="0" bIns="0" rtlCol="0" anchor="ctr"/>
            <a:lstStyle/>
            <a:p>
              <a:pPr algn="l">
                <a:lnSpc>
                  <a:spcPct val="100000"/>
                </a:lnSpc>
              </a:pPr>
              <a:endParaRPr sz="912" dirty="0">
                <a:solidFill>
                  <a:srgbClr val="3E3938"/>
                </a:solidFill>
                <a:latin typeface="Calibri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332736" y="3632139"/>
              <a:ext cx="4254053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088140" y="4848267"/>
            <a:ext cx="4743247" cy="846676"/>
            <a:chOff x="6088140" y="4848267"/>
            <a:chExt cx="4743247" cy="846676"/>
          </a:xfrm>
        </p:grpSpPr>
        <p:sp>
          <p:nvSpPr>
            <p:cNvPr id="16" name="任意多边形 15"/>
            <p:cNvSpPr/>
            <p:nvPr/>
          </p:nvSpPr>
          <p:spPr>
            <a:xfrm>
              <a:off x="6088140" y="4848267"/>
              <a:ext cx="4743247" cy="846676"/>
            </a:xfrm>
            <a:custGeom>
              <a:avLst/>
              <a:gdLst>
                <a:gd name="rtl" fmla="*/ 106902 w 3591251"/>
                <a:gd name="rtr" fmla="*/ 3591251 w 3591251"/>
              </a:gdLst>
              <a:ahLst/>
              <a:cxnLst/>
              <a:rect l="rtl" t="t" r="rtr" b="b"/>
              <a:pathLst>
                <a:path w="3591251" h="641043">
                  <a:moveTo>
                    <a:pt x="86081" y="0"/>
                  </a:moveTo>
                  <a:lnTo>
                    <a:pt x="3505173" y="0"/>
                  </a:lnTo>
                  <a:cubicBezTo>
                    <a:pt x="3552719" y="0"/>
                    <a:pt x="3591251" y="38581"/>
                    <a:pt x="3591251" y="86173"/>
                  </a:cubicBezTo>
                  <a:lnTo>
                    <a:pt x="3591251" y="554870"/>
                  </a:lnTo>
                  <a:cubicBezTo>
                    <a:pt x="3591251" y="602462"/>
                    <a:pt x="3552719" y="641043"/>
                    <a:pt x="3505173" y="641043"/>
                  </a:cubicBezTo>
                  <a:lnTo>
                    <a:pt x="86081" y="641043"/>
                  </a:lnTo>
                  <a:cubicBezTo>
                    <a:pt x="38540" y="641043"/>
                    <a:pt x="0" y="602462"/>
                    <a:pt x="0" y="554870"/>
                  </a:cubicBezTo>
                  <a:lnTo>
                    <a:pt x="0" y="86173"/>
                  </a:lnTo>
                  <a:cubicBezTo>
                    <a:pt x="0" y="38581"/>
                    <a:pt x="38540" y="0"/>
                    <a:pt x="86081" y="0"/>
                  </a:cubicBezTo>
                  <a:close/>
                </a:path>
              </a:pathLst>
            </a:custGeom>
            <a:solidFill>
              <a:srgbClr val="F7F7F7"/>
            </a:solidFill>
            <a:ln w="9525" cap="flat">
              <a:solidFill>
                <a:schemeClr val="bg1">
                  <a:lumMod val="75000"/>
                </a:schemeClr>
              </a:solidFill>
              <a:custDash>
                <a:ds d="380000" sp="120000"/>
              </a:custDash>
              <a:bevel/>
            </a:ln>
          </p:spPr>
          <p:txBody>
            <a:bodyPr wrap="square" lIns="0" tIns="0" rIns="0" bIns="0" rtlCol="0" anchor="ctr"/>
            <a:lstStyle/>
            <a:p>
              <a:pPr algn="l">
                <a:lnSpc>
                  <a:spcPct val="100000"/>
                </a:lnSpc>
              </a:pPr>
              <a:endParaRPr sz="912" dirty="0">
                <a:solidFill>
                  <a:srgbClr val="3E3938"/>
                </a:solidFill>
                <a:latin typeface="Calibri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332736" y="5050006"/>
              <a:ext cx="4254053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26" name="文本框 25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04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下步工作计划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7563520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3" y="1"/>
            <a:ext cx="4969656" cy="3111499"/>
          </a:xfrm>
          <a:custGeom>
            <a:avLst/>
            <a:gdLst>
              <a:gd name="connsiteX0" fmla="*/ 0 w 5548059"/>
              <a:gd name="connsiteY0" fmla="*/ 0 h 3473637"/>
              <a:gd name="connsiteX1" fmla="*/ 5548059 w 5548059"/>
              <a:gd name="connsiteY1" fmla="*/ 0 h 3473637"/>
              <a:gd name="connsiteX2" fmla="*/ 4391805 w 5548059"/>
              <a:gd name="connsiteY2" fmla="*/ 723930 h 3473637"/>
              <a:gd name="connsiteX3" fmla="*/ 723930 w 5548059"/>
              <a:gd name="connsiteY3" fmla="*/ 723930 h 3473637"/>
              <a:gd name="connsiteX4" fmla="*/ 723930 w 5548059"/>
              <a:gd name="connsiteY4" fmla="*/ 3020385 h 3473637"/>
              <a:gd name="connsiteX5" fmla="*/ 0 w 5548059"/>
              <a:gd name="connsiteY5" fmla="*/ 3473637 h 3473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8059" h="3473637">
                <a:moveTo>
                  <a:pt x="0" y="0"/>
                </a:moveTo>
                <a:lnTo>
                  <a:pt x="5548059" y="0"/>
                </a:lnTo>
                <a:lnTo>
                  <a:pt x="4391805" y="723930"/>
                </a:lnTo>
                <a:lnTo>
                  <a:pt x="723930" y="723930"/>
                </a:lnTo>
                <a:lnTo>
                  <a:pt x="723930" y="3020385"/>
                </a:lnTo>
                <a:lnTo>
                  <a:pt x="0" y="347363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 flipH="1" flipV="1">
            <a:off x="7222344" y="3746501"/>
            <a:ext cx="4969656" cy="3111499"/>
          </a:xfrm>
          <a:custGeom>
            <a:avLst/>
            <a:gdLst>
              <a:gd name="connsiteX0" fmla="*/ 0 w 5548059"/>
              <a:gd name="connsiteY0" fmla="*/ 0 h 3473637"/>
              <a:gd name="connsiteX1" fmla="*/ 5548059 w 5548059"/>
              <a:gd name="connsiteY1" fmla="*/ 0 h 3473637"/>
              <a:gd name="connsiteX2" fmla="*/ 4391805 w 5548059"/>
              <a:gd name="connsiteY2" fmla="*/ 723930 h 3473637"/>
              <a:gd name="connsiteX3" fmla="*/ 723930 w 5548059"/>
              <a:gd name="connsiteY3" fmla="*/ 723930 h 3473637"/>
              <a:gd name="connsiteX4" fmla="*/ 723930 w 5548059"/>
              <a:gd name="connsiteY4" fmla="*/ 3020385 h 3473637"/>
              <a:gd name="connsiteX5" fmla="*/ 0 w 5548059"/>
              <a:gd name="connsiteY5" fmla="*/ 3473637 h 3473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8059" h="3473637">
                <a:moveTo>
                  <a:pt x="0" y="0"/>
                </a:moveTo>
                <a:lnTo>
                  <a:pt x="5548059" y="0"/>
                </a:lnTo>
                <a:lnTo>
                  <a:pt x="4391805" y="723930"/>
                </a:lnTo>
                <a:lnTo>
                  <a:pt x="723930" y="723930"/>
                </a:lnTo>
                <a:lnTo>
                  <a:pt x="723930" y="3020385"/>
                </a:lnTo>
                <a:lnTo>
                  <a:pt x="0" y="347363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228" y="377872"/>
            <a:ext cx="11335544" cy="6102256"/>
            <a:chOff x="419100" y="336644"/>
            <a:chExt cx="11335544" cy="6102256"/>
          </a:xfrm>
        </p:grpSpPr>
        <p:grpSp>
          <p:nvGrpSpPr>
            <p:cNvPr id="12" name="组合 11"/>
            <p:cNvGrpSpPr/>
            <p:nvPr/>
          </p:nvGrpSpPr>
          <p:grpSpPr>
            <a:xfrm>
              <a:off x="419100" y="4324350"/>
              <a:ext cx="4673348" cy="2114550"/>
              <a:chOff x="419100" y="4324350"/>
              <a:chExt cx="4673348" cy="2114550"/>
            </a:xfrm>
          </p:grpSpPr>
          <p:cxnSp>
            <p:nvCxnSpPr>
              <p:cNvPr id="8" name="直接连接符 7"/>
              <p:cNvCxnSpPr/>
              <p:nvPr/>
            </p:nvCxnSpPr>
            <p:spPr>
              <a:xfrm>
                <a:off x="419100" y="4324350"/>
                <a:ext cx="0" cy="211455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419100" y="6438900"/>
                <a:ext cx="4673348" cy="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组合 12"/>
            <p:cNvGrpSpPr/>
            <p:nvPr/>
          </p:nvGrpSpPr>
          <p:grpSpPr>
            <a:xfrm flipH="1" flipV="1">
              <a:off x="7081296" y="336644"/>
              <a:ext cx="4673348" cy="2114550"/>
              <a:chOff x="419100" y="4324350"/>
              <a:chExt cx="4673348" cy="2114550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419100" y="4324350"/>
                <a:ext cx="0" cy="211455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419100" y="6438900"/>
                <a:ext cx="4673348" cy="0"/>
              </a:xfrm>
              <a:prstGeom prst="line">
                <a:avLst/>
              </a:prstGeom>
              <a:ln w="12700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文本框 17"/>
          <p:cNvSpPr txBox="1"/>
          <p:nvPr/>
        </p:nvSpPr>
        <p:spPr>
          <a:xfrm>
            <a:off x="1208408" y="2748608"/>
            <a:ext cx="9789792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8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感谢您的观看</a:t>
            </a:r>
            <a:endParaRPr lang="zh-CN" altLang="en-US" sz="8000" b="1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11549" y="1269474"/>
            <a:ext cx="2983510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76000">
                      <a:schemeClr val="accent1"/>
                    </a:gs>
                  </a:gsLst>
                  <a:lin ang="16200000" scaled="1"/>
                </a:gradFill>
                <a:latin typeface="Century Gothic" panose="020B0502020202020204" pitchFamily="34" charset="0"/>
              </a:rPr>
              <a:t>201X</a:t>
            </a:r>
            <a:endParaRPr lang="zh-CN" altLang="en-US" sz="9600" dirty="0">
              <a:gradFill>
                <a:gsLst>
                  <a:gs pos="0">
                    <a:schemeClr val="bg1">
                      <a:alpha val="0"/>
                    </a:schemeClr>
                  </a:gs>
                  <a:gs pos="76000">
                    <a:schemeClr val="accent1"/>
                  </a:gs>
                </a:gsLst>
                <a:lin ang="16200000" scaled="1"/>
              </a:gradFill>
              <a:latin typeface="Century Gothic" panose="020B0502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414908" y="4045845"/>
            <a:ext cx="737679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</a:t>
            </a: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>
            <a:off x="428228" y="4784965"/>
            <a:ext cx="4395788" cy="1689100"/>
          </a:xfrm>
          <a:custGeom>
            <a:avLst/>
            <a:gdLst>
              <a:gd name="T0" fmla="*/ 1016 w 1036"/>
              <a:gd name="T1" fmla="*/ 360 h 396"/>
              <a:gd name="T2" fmla="*/ 1010 w 1036"/>
              <a:gd name="T3" fmla="*/ 340 h 396"/>
              <a:gd name="T4" fmla="*/ 1023 w 1036"/>
              <a:gd name="T5" fmla="*/ 304 h 396"/>
              <a:gd name="T6" fmla="*/ 1001 w 1036"/>
              <a:gd name="T7" fmla="*/ 282 h 396"/>
              <a:gd name="T8" fmla="*/ 1004 w 1036"/>
              <a:gd name="T9" fmla="*/ 268 h 396"/>
              <a:gd name="T10" fmla="*/ 991 w 1036"/>
              <a:gd name="T11" fmla="*/ 272 h 396"/>
              <a:gd name="T12" fmla="*/ 984 w 1036"/>
              <a:gd name="T13" fmla="*/ 250 h 396"/>
              <a:gd name="T14" fmla="*/ 987 w 1036"/>
              <a:gd name="T15" fmla="*/ 242 h 396"/>
              <a:gd name="T16" fmla="*/ 986 w 1036"/>
              <a:gd name="T17" fmla="*/ 228 h 396"/>
              <a:gd name="T18" fmla="*/ 978 w 1036"/>
              <a:gd name="T19" fmla="*/ 246 h 396"/>
              <a:gd name="T20" fmla="*/ 979 w 1036"/>
              <a:gd name="T21" fmla="*/ 278 h 396"/>
              <a:gd name="T22" fmla="*/ 981 w 1036"/>
              <a:gd name="T23" fmla="*/ 314 h 396"/>
              <a:gd name="T24" fmla="*/ 983 w 1036"/>
              <a:gd name="T25" fmla="*/ 340 h 396"/>
              <a:gd name="T26" fmla="*/ 980 w 1036"/>
              <a:gd name="T27" fmla="*/ 371 h 396"/>
              <a:gd name="T28" fmla="*/ 921 w 1036"/>
              <a:gd name="T29" fmla="*/ 335 h 396"/>
              <a:gd name="T30" fmla="*/ 894 w 1036"/>
              <a:gd name="T31" fmla="*/ 331 h 396"/>
              <a:gd name="T32" fmla="*/ 854 w 1036"/>
              <a:gd name="T33" fmla="*/ 301 h 396"/>
              <a:gd name="T34" fmla="*/ 802 w 1036"/>
              <a:gd name="T35" fmla="*/ 86 h 396"/>
              <a:gd name="T36" fmla="*/ 799 w 1036"/>
              <a:gd name="T37" fmla="*/ 78 h 396"/>
              <a:gd name="T38" fmla="*/ 770 w 1036"/>
              <a:gd name="T39" fmla="*/ 82 h 396"/>
              <a:gd name="T40" fmla="*/ 764 w 1036"/>
              <a:gd name="T41" fmla="*/ 271 h 396"/>
              <a:gd name="T42" fmla="*/ 749 w 1036"/>
              <a:gd name="T43" fmla="*/ 337 h 396"/>
              <a:gd name="T44" fmla="*/ 724 w 1036"/>
              <a:gd name="T45" fmla="*/ 268 h 396"/>
              <a:gd name="T46" fmla="*/ 699 w 1036"/>
              <a:gd name="T47" fmla="*/ 291 h 396"/>
              <a:gd name="T48" fmla="*/ 669 w 1036"/>
              <a:gd name="T49" fmla="*/ 303 h 396"/>
              <a:gd name="T50" fmla="*/ 649 w 1036"/>
              <a:gd name="T51" fmla="*/ 321 h 396"/>
              <a:gd name="T52" fmla="*/ 638 w 1036"/>
              <a:gd name="T53" fmla="*/ 306 h 396"/>
              <a:gd name="T54" fmla="*/ 591 w 1036"/>
              <a:gd name="T55" fmla="*/ 260 h 396"/>
              <a:gd name="T56" fmla="*/ 579 w 1036"/>
              <a:gd name="T57" fmla="*/ 301 h 396"/>
              <a:gd name="T58" fmla="*/ 547 w 1036"/>
              <a:gd name="T59" fmla="*/ 277 h 396"/>
              <a:gd name="T60" fmla="*/ 526 w 1036"/>
              <a:gd name="T61" fmla="*/ 302 h 396"/>
              <a:gd name="T62" fmla="*/ 509 w 1036"/>
              <a:gd name="T63" fmla="*/ 307 h 396"/>
              <a:gd name="T64" fmla="*/ 473 w 1036"/>
              <a:gd name="T65" fmla="*/ 263 h 396"/>
              <a:gd name="T66" fmla="*/ 447 w 1036"/>
              <a:gd name="T67" fmla="*/ 264 h 396"/>
              <a:gd name="T68" fmla="*/ 408 w 1036"/>
              <a:gd name="T69" fmla="*/ 299 h 396"/>
              <a:gd name="T70" fmla="*/ 400 w 1036"/>
              <a:gd name="T71" fmla="*/ 146 h 396"/>
              <a:gd name="T72" fmla="*/ 389 w 1036"/>
              <a:gd name="T73" fmla="*/ 127 h 396"/>
              <a:gd name="T74" fmla="*/ 381 w 1036"/>
              <a:gd name="T75" fmla="*/ 77 h 396"/>
              <a:gd name="T76" fmla="*/ 366 w 1036"/>
              <a:gd name="T77" fmla="*/ 131 h 396"/>
              <a:gd name="T78" fmla="*/ 358 w 1036"/>
              <a:gd name="T79" fmla="*/ 171 h 396"/>
              <a:gd name="T80" fmla="*/ 350 w 1036"/>
              <a:gd name="T81" fmla="*/ 308 h 396"/>
              <a:gd name="T82" fmla="*/ 321 w 1036"/>
              <a:gd name="T83" fmla="*/ 251 h 396"/>
              <a:gd name="T84" fmla="*/ 287 w 1036"/>
              <a:gd name="T85" fmla="*/ 202 h 396"/>
              <a:gd name="T86" fmla="*/ 254 w 1036"/>
              <a:gd name="T87" fmla="*/ 308 h 396"/>
              <a:gd name="T88" fmla="*/ 241 w 1036"/>
              <a:gd name="T89" fmla="*/ 290 h 396"/>
              <a:gd name="T90" fmla="*/ 212 w 1036"/>
              <a:gd name="T91" fmla="*/ 282 h 396"/>
              <a:gd name="T92" fmla="*/ 183 w 1036"/>
              <a:gd name="T93" fmla="*/ 287 h 396"/>
              <a:gd name="T94" fmla="*/ 173 w 1036"/>
              <a:gd name="T95" fmla="*/ 234 h 396"/>
              <a:gd name="T96" fmla="*/ 162 w 1036"/>
              <a:gd name="T97" fmla="*/ 184 h 396"/>
              <a:gd name="T98" fmla="*/ 158 w 1036"/>
              <a:gd name="T99" fmla="*/ 161 h 396"/>
              <a:gd name="T100" fmla="*/ 154 w 1036"/>
              <a:gd name="T101" fmla="*/ 113 h 396"/>
              <a:gd name="T102" fmla="*/ 149 w 1036"/>
              <a:gd name="T103" fmla="*/ 164 h 396"/>
              <a:gd name="T104" fmla="*/ 142 w 1036"/>
              <a:gd name="T105" fmla="*/ 190 h 396"/>
              <a:gd name="T106" fmla="*/ 137 w 1036"/>
              <a:gd name="T107" fmla="*/ 225 h 396"/>
              <a:gd name="T108" fmla="*/ 126 w 1036"/>
              <a:gd name="T109" fmla="*/ 268 h 396"/>
              <a:gd name="T110" fmla="*/ 78 w 1036"/>
              <a:gd name="T111" fmla="*/ 308 h 396"/>
              <a:gd name="T112" fmla="*/ 33 w 1036"/>
              <a:gd name="T113" fmla="*/ 353 h 396"/>
              <a:gd name="T114" fmla="*/ 1036 w 1036"/>
              <a:gd name="T115" fmla="*/ 39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36" h="396">
                <a:moveTo>
                  <a:pt x="1020" y="370"/>
                </a:moveTo>
                <a:cubicBezTo>
                  <a:pt x="1025" y="370"/>
                  <a:pt x="1025" y="370"/>
                  <a:pt x="1025" y="370"/>
                </a:cubicBezTo>
                <a:cubicBezTo>
                  <a:pt x="1025" y="364"/>
                  <a:pt x="1025" y="364"/>
                  <a:pt x="1025" y="364"/>
                </a:cubicBezTo>
                <a:cubicBezTo>
                  <a:pt x="1020" y="365"/>
                  <a:pt x="1020" y="365"/>
                  <a:pt x="1020" y="365"/>
                </a:cubicBezTo>
                <a:cubicBezTo>
                  <a:pt x="1020" y="360"/>
                  <a:pt x="1020" y="360"/>
                  <a:pt x="1020" y="360"/>
                </a:cubicBezTo>
                <a:cubicBezTo>
                  <a:pt x="1016" y="360"/>
                  <a:pt x="1016" y="360"/>
                  <a:pt x="1016" y="360"/>
                </a:cubicBezTo>
                <a:cubicBezTo>
                  <a:pt x="1016" y="349"/>
                  <a:pt x="1016" y="349"/>
                  <a:pt x="1016" y="349"/>
                </a:cubicBezTo>
                <a:cubicBezTo>
                  <a:pt x="1013" y="348"/>
                  <a:pt x="1013" y="348"/>
                  <a:pt x="1013" y="348"/>
                </a:cubicBezTo>
                <a:cubicBezTo>
                  <a:pt x="1013" y="345"/>
                  <a:pt x="1013" y="345"/>
                  <a:pt x="1013" y="345"/>
                </a:cubicBezTo>
                <a:cubicBezTo>
                  <a:pt x="1006" y="344"/>
                  <a:pt x="1006" y="344"/>
                  <a:pt x="1006" y="344"/>
                </a:cubicBezTo>
                <a:cubicBezTo>
                  <a:pt x="1006" y="340"/>
                  <a:pt x="1006" y="340"/>
                  <a:pt x="1006" y="340"/>
                </a:cubicBezTo>
                <a:cubicBezTo>
                  <a:pt x="1010" y="340"/>
                  <a:pt x="1010" y="340"/>
                  <a:pt x="1010" y="340"/>
                </a:cubicBezTo>
                <a:cubicBezTo>
                  <a:pt x="1010" y="338"/>
                  <a:pt x="1010" y="338"/>
                  <a:pt x="1010" y="338"/>
                </a:cubicBezTo>
                <a:cubicBezTo>
                  <a:pt x="1013" y="337"/>
                  <a:pt x="1013" y="337"/>
                  <a:pt x="1013" y="337"/>
                </a:cubicBezTo>
                <a:cubicBezTo>
                  <a:pt x="1014" y="335"/>
                  <a:pt x="1014" y="335"/>
                  <a:pt x="1014" y="335"/>
                </a:cubicBezTo>
                <a:cubicBezTo>
                  <a:pt x="1016" y="334"/>
                  <a:pt x="1016" y="334"/>
                  <a:pt x="1016" y="334"/>
                </a:cubicBezTo>
                <a:cubicBezTo>
                  <a:pt x="1014" y="315"/>
                  <a:pt x="1014" y="315"/>
                  <a:pt x="1014" y="315"/>
                </a:cubicBezTo>
                <a:cubicBezTo>
                  <a:pt x="1014" y="315"/>
                  <a:pt x="1023" y="304"/>
                  <a:pt x="1023" y="304"/>
                </a:cubicBezTo>
                <a:cubicBezTo>
                  <a:pt x="1023" y="304"/>
                  <a:pt x="1017" y="297"/>
                  <a:pt x="1017" y="297"/>
                </a:cubicBezTo>
                <a:cubicBezTo>
                  <a:pt x="1012" y="301"/>
                  <a:pt x="1012" y="301"/>
                  <a:pt x="1012" y="301"/>
                </a:cubicBezTo>
                <a:cubicBezTo>
                  <a:pt x="1007" y="290"/>
                  <a:pt x="1007" y="290"/>
                  <a:pt x="1007" y="290"/>
                </a:cubicBezTo>
                <a:cubicBezTo>
                  <a:pt x="1002" y="290"/>
                  <a:pt x="1002" y="290"/>
                  <a:pt x="1002" y="290"/>
                </a:cubicBezTo>
                <a:cubicBezTo>
                  <a:pt x="998" y="285"/>
                  <a:pt x="998" y="285"/>
                  <a:pt x="998" y="285"/>
                </a:cubicBezTo>
                <a:cubicBezTo>
                  <a:pt x="1001" y="282"/>
                  <a:pt x="1001" y="282"/>
                  <a:pt x="1001" y="282"/>
                </a:cubicBezTo>
                <a:cubicBezTo>
                  <a:pt x="1001" y="277"/>
                  <a:pt x="1001" y="277"/>
                  <a:pt x="1001" y="277"/>
                </a:cubicBezTo>
                <a:cubicBezTo>
                  <a:pt x="1007" y="277"/>
                  <a:pt x="1007" y="277"/>
                  <a:pt x="1007" y="277"/>
                </a:cubicBezTo>
                <a:cubicBezTo>
                  <a:pt x="1002" y="275"/>
                  <a:pt x="1002" y="275"/>
                  <a:pt x="1002" y="275"/>
                </a:cubicBezTo>
                <a:cubicBezTo>
                  <a:pt x="1007" y="272"/>
                  <a:pt x="1007" y="272"/>
                  <a:pt x="1007" y="272"/>
                </a:cubicBezTo>
                <a:cubicBezTo>
                  <a:pt x="1000" y="272"/>
                  <a:pt x="1000" y="272"/>
                  <a:pt x="1000" y="272"/>
                </a:cubicBezTo>
                <a:cubicBezTo>
                  <a:pt x="1004" y="268"/>
                  <a:pt x="1004" y="268"/>
                  <a:pt x="1004" y="268"/>
                </a:cubicBezTo>
                <a:cubicBezTo>
                  <a:pt x="998" y="271"/>
                  <a:pt x="998" y="271"/>
                  <a:pt x="998" y="271"/>
                </a:cubicBezTo>
                <a:cubicBezTo>
                  <a:pt x="997" y="265"/>
                  <a:pt x="997" y="265"/>
                  <a:pt x="997" y="265"/>
                </a:cubicBezTo>
                <a:cubicBezTo>
                  <a:pt x="995" y="270"/>
                  <a:pt x="995" y="270"/>
                  <a:pt x="995" y="270"/>
                </a:cubicBezTo>
                <a:cubicBezTo>
                  <a:pt x="993" y="270"/>
                  <a:pt x="993" y="270"/>
                  <a:pt x="993" y="270"/>
                </a:cubicBezTo>
                <a:cubicBezTo>
                  <a:pt x="989" y="267"/>
                  <a:pt x="989" y="267"/>
                  <a:pt x="989" y="267"/>
                </a:cubicBezTo>
                <a:cubicBezTo>
                  <a:pt x="991" y="272"/>
                  <a:pt x="991" y="272"/>
                  <a:pt x="991" y="272"/>
                </a:cubicBezTo>
                <a:cubicBezTo>
                  <a:pt x="987" y="272"/>
                  <a:pt x="987" y="272"/>
                  <a:pt x="987" y="272"/>
                </a:cubicBezTo>
                <a:cubicBezTo>
                  <a:pt x="987" y="268"/>
                  <a:pt x="987" y="268"/>
                  <a:pt x="987" y="268"/>
                </a:cubicBezTo>
                <a:cubicBezTo>
                  <a:pt x="987" y="268"/>
                  <a:pt x="987" y="268"/>
                  <a:pt x="987" y="268"/>
                </a:cubicBezTo>
                <a:cubicBezTo>
                  <a:pt x="986" y="254"/>
                  <a:pt x="986" y="254"/>
                  <a:pt x="986" y="254"/>
                </a:cubicBezTo>
                <a:cubicBezTo>
                  <a:pt x="984" y="250"/>
                  <a:pt x="984" y="250"/>
                  <a:pt x="984" y="250"/>
                </a:cubicBezTo>
                <a:cubicBezTo>
                  <a:pt x="984" y="250"/>
                  <a:pt x="984" y="250"/>
                  <a:pt x="984" y="250"/>
                </a:cubicBezTo>
                <a:cubicBezTo>
                  <a:pt x="988" y="249"/>
                  <a:pt x="988" y="249"/>
                  <a:pt x="988" y="249"/>
                </a:cubicBezTo>
                <a:cubicBezTo>
                  <a:pt x="988" y="246"/>
                  <a:pt x="988" y="246"/>
                  <a:pt x="988" y="246"/>
                </a:cubicBezTo>
                <a:cubicBezTo>
                  <a:pt x="987" y="244"/>
                  <a:pt x="987" y="244"/>
                  <a:pt x="987" y="244"/>
                </a:cubicBezTo>
                <a:cubicBezTo>
                  <a:pt x="984" y="244"/>
                  <a:pt x="984" y="244"/>
                  <a:pt x="984" y="244"/>
                </a:cubicBezTo>
                <a:cubicBezTo>
                  <a:pt x="984" y="243"/>
                  <a:pt x="984" y="243"/>
                  <a:pt x="984" y="243"/>
                </a:cubicBezTo>
                <a:cubicBezTo>
                  <a:pt x="987" y="242"/>
                  <a:pt x="987" y="242"/>
                  <a:pt x="987" y="242"/>
                </a:cubicBezTo>
                <a:cubicBezTo>
                  <a:pt x="987" y="239"/>
                  <a:pt x="987" y="239"/>
                  <a:pt x="987" y="239"/>
                </a:cubicBezTo>
                <a:cubicBezTo>
                  <a:pt x="986" y="237"/>
                  <a:pt x="986" y="237"/>
                  <a:pt x="986" y="237"/>
                </a:cubicBezTo>
                <a:cubicBezTo>
                  <a:pt x="986" y="236"/>
                  <a:pt x="986" y="236"/>
                  <a:pt x="986" y="236"/>
                </a:cubicBezTo>
                <a:cubicBezTo>
                  <a:pt x="985" y="234"/>
                  <a:pt x="985" y="234"/>
                  <a:pt x="985" y="234"/>
                </a:cubicBezTo>
                <a:cubicBezTo>
                  <a:pt x="986" y="231"/>
                  <a:pt x="986" y="231"/>
                  <a:pt x="986" y="231"/>
                </a:cubicBezTo>
                <a:cubicBezTo>
                  <a:pt x="986" y="228"/>
                  <a:pt x="986" y="228"/>
                  <a:pt x="986" y="228"/>
                </a:cubicBezTo>
                <a:cubicBezTo>
                  <a:pt x="979" y="237"/>
                  <a:pt x="979" y="237"/>
                  <a:pt x="979" y="237"/>
                </a:cubicBezTo>
                <a:cubicBezTo>
                  <a:pt x="979" y="241"/>
                  <a:pt x="979" y="241"/>
                  <a:pt x="979" y="241"/>
                </a:cubicBezTo>
                <a:cubicBezTo>
                  <a:pt x="980" y="243"/>
                  <a:pt x="980" y="243"/>
                  <a:pt x="980" y="243"/>
                </a:cubicBezTo>
                <a:cubicBezTo>
                  <a:pt x="981" y="244"/>
                  <a:pt x="981" y="244"/>
                  <a:pt x="981" y="244"/>
                </a:cubicBezTo>
                <a:cubicBezTo>
                  <a:pt x="979" y="244"/>
                  <a:pt x="979" y="244"/>
                  <a:pt x="979" y="244"/>
                </a:cubicBezTo>
                <a:cubicBezTo>
                  <a:pt x="978" y="246"/>
                  <a:pt x="978" y="246"/>
                  <a:pt x="978" y="246"/>
                </a:cubicBezTo>
                <a:cubicBezTo>
                  <a:pt x="978" y="250"/>
                  <a:pt x="978" y="250"/>
                  <a:pt x="978" y="250"/>
                </a:cubicBezTo>
                <a:cubicBezTo>
                  <a:pt x="980" y="251"/>
                  <a:pt x="980" y="251"/>
                  <a:pt x="980" y="251"/>
                </a:cubicBezTo>
                <a:cubicBezTo>
                  <a:pt x="980" y="256"/>
                  <a:pt x="980" y="256"/>
                  <a:pt x="980" y="256"/>
                </a:cubicBezTo>
                <a:cubicBezTo>
                  <a:pt x="983" y="256"/>
                  <a:pt x="983" y="256"/>
                  <a:pt x="983" y="256"/>
                </a:cubicBezTo>
                <a:cubicBezTo>
                  <a:pt x="983" y="261"/>
                  <a:pt x="983" y="261"/>
                  <a:pt x="983" y="261"/>
                </a:cubicBezTo>
                <a:cubicBezTo>
                  <a:pt x="979" y="278"/>
                  <a:pt x="979" y="278"/>
                  <a:pt x="979" y="278"/>
                </a:cubicBezTo>
                <a:cubicBezTo>
                  <a:pt x="979" y="285"/>
                  <a:pt x="979" y="285"/>
                  <a:pt x="979" y="285"/>
                </a:cubicBezTo>
                <a:cubicBezTo>
                  <a:pt x="981" y="287"/>
                  <a:pt x="981" y="287"/>
                  <a:pt x="981" y="287"/>
                </a:cubicBezTo>
                <a:cubicBezTo>
                  <a:pt x="981" y="295"/>
                  <a:pt x="981" y="295"/>
                  <a:pt x="981" y="295"/>
                </a:cubicBezTo>
                <a:cubicBezTo>
                  <a:pt x="983" y="299"/>
                  <a:pt x="983" y="299"/>
                  <a:pt x="983" y="299"/>
                </a:cubicBezTo>
                <a:cubicBezTo>
                  <a:pt x="981" y="309"/>
                  <a:pt x="981" y="309"/>
                  <a:pt x="981" y="309"/>
                </a:cubicBezTo>
                <a:cubicBezTo>
                  <a:pt x="981" y="314"/>
                  <a:pt x="981" y="314"/>
                  <a:pt x="981" y="314"/>
                </a:cubicBezTo>
                <a:cubicBezTo>
                  <a:pt x="983" y="314"/>
                  <a:pt x="983" y="314"/>
                  <a:pt x="983" y="314"/>
                </a:cubicBezTo>
                <a:cubicBezTo>
                  <a:pt x="983" y="315"/>
                  <a:pt x="983" y="315"/>
                  <a:pt x="983" y="315"/>
                </a:cubicBezTo>
                <a:cubicBezTo>
                  <a:pt x="983" y="324"/>
                  <a:pt x="983" y="324"/>
                  <a:pt x="983" y="324"/>
                </a:cubicBezTo>
                <a:cubicBezTo>
                  <a:pt x="985" y="324"/>
                  <a:pt x="985" y="324"/>
                  <a:pt x="985" y="324"/>
                </a:cubicBezTo>
                <a:cubicBezTo>
                  <a:pt x="985" y="333"/>
                  <a:pt x="985" y="333"/>
                  <a:pt x="985" y="333"/>
                </a:cubicBezTo>
                <a:cubicBezTo>
                  <a:pt x="983" y="340"/>
                  <a:pt x="983" y="340"/>
                  <a:pt x="983" y="340"/>
                </a:cubicBezTo>
                <a:cubicBezTo>
                  <a:pt x="983" y="359"/>
                  <a:pt x="983" y="359"/>
                  <a:pt x="983" y="359"/>
                </a:cubicBezTo>
                <a:cubicBezTo>
                  <a:pt x="979" y="359"/>
                  <a:pt x="979" y="359"/>
                  <a:pt x="979" y="359"/>
                </a:cubicBezTo>
                <a:cubicBezTo>
                  <a:pt x="979" y="364"/>
                  <a:pt x="979" y="364"/>
                  <a:pt x="979" y="364"/>
                </a:cubicBezTo>
                <a:cubicBezTo>
                  <a:pt x="974" y="364"/>
                  <a:pt x="974" y="364"/>
                  <a:pt x="974" y="364"/>
                </a:cubicBezTo>
                <a:cubicBezTo>
                  <a:pt x="976" y="371"/>
                  <a:pt x="976" y="371"/>
                  <a:pt x="976" y="371"/>
                </a:cubicBezTo>
                <a:cubicBezTo>
                  <a:pt x="980" y="371"/>
                  <a:pt x="980" y="371"/>
                  <a:pt x="980" y="371"/>
                </a:cubicBezTo>
                <a:cubicBezTo>
                  <a:pt x="975" y="380"/>
                  <a:pt x="975" y="380"/>
                  <a:pt x="975" y="380"/>
                </a:cubicBezTo>
                <a:cubicBezTo>
                  <a:pt x="975" y="380"/>
                  <a:pt x="973" y="363"/>
                  <a:pt x="954" y="353"/>
                </a:cubicBezTo>
                <a:cubicBezTo>
                  <a:pt x="952" y="352"/>
                  <a:pt x="951" y="351"/>
                  <a:pt x="949" y="351"/>
                </a:cubicBezTo>
                <a:cubicBezTo>
                  <a:pt x="940" y="340"/>
                  <a:pt x="924" y="342"/>
                  <a:pt x="924" y="342"/>
                </a:cubicBezTo>
                <a:cubicBezTo>
                  <a:pt x="924" y="334"/>
                  <a:pt x="924" y="334"/>
                  <a:pt x="924" y="334"/>
                </a:cubicBezTo>
                <a:cubicBezTo>
                  <a:pt x="921" y="335"/>
                  <a:pt x="921" y="335"/>
                  <a:pt x="921" y="335"/>
                </a:cubicBezTo>
                <a:cubicBezTo>
                  <a:pt x="920" y="331"/>
                  <a:pt x="918" y="329"/>
                  <a:pt x="916" y="328"/>
                </a:cubicBezTo>
                <a:cubicBezTo>
                  <a:pt x="916" y="270"/>
                  <a:pt x="916" y="270"/>
                  <a:pt x="916" y="270"/>
                </a:cubicBezTo>
                <a:cubicBezTo>
                  <a:pt x="895" y="270"/>
                  <a:pt x="895" y="270"/>
                  <a:pt x="895" y="270"/>
                </a:cubicBezTo>
                <a:cubicBezTo>
                  <a:pt x="895" y="313"/>
                  <a:pt x="895" y="313"/>
                  <a:pt x="895" y="313"/>
                </a:cubicBezTo>
                <a:cubicBezTo>
                  <a:pt x="894" y="313"/>
                  <a:pt x="894" y="313"/>
                  <a:pt x="894" y="313"/>
                </a:cubicBezTo>
                <a:cubicBezTo>
                  <a:pt x="894" y="331"/>
                  <a:pt x="894" y="331"/>
                  <a:pt x="894" y="331"/>
                </a:cubicBezTo>
                <a:cubicBezTo>
                  <a:pt x="893" y="332"/>
                  <a:pt x="893" y="332"/>
                  <a:pt x="893" y="332"/>
                </a:cubicBezTo>
                <a:cubicBezTo>
                  <a:pt x="887" y="332"/>
                  <a:pt x="887" y="332"/>
                  <a:pt x="887" y="332"/>
                </a:cubicBezTo>
                <a:cubicBezTo>
                  <a:pt x="887" y="164"/>
                  <a:pt x="887" y="164"/>
                  <a:pt x="887" y="164"/>
                </a:cubicBezTo>
                <a:cubicBezTo>
                  <a:pt x="861" y="164"/>
                  <a:pt x="861" y="164"/>
                  <a:pt x="861" y="164"/>
                </a:cubicBezTo>
                <a:cubicBezTo>
                  <a:pt x="861" y="299"/>
                  <a:pt x="861" y="299"/>
                  <a:pt x="861" y="299"/>
                </a:cubicBezTo>
                <a:cubicBezTo>
                  <a:pt x="858" y="299"/>
                  <a:pt x="856" y="300"/>
                  <a:pt x="854" y="301"/>
                </a:cubicBezTo>
                <a:cubicBezTo>
                  <a:pt x="854" y="179"/>
                  <a:pt x="854" y="179"/>
                  <a:pt x="854" y="179"/>
                </a:cubicBezTo>
                <a:cubicBezTo>
                  <a:pt x="834" y="159"/>
                  <a:pt x="834" y="159"/>
                  <a:pt x="834" y="159"/>
                </a:cubicBezTo>
                <a:cubicBezTo>
                  <a:pt x="811" y="178"/>
                  <a:pt x="811" y="178"/>
                  <a:pt x="811" y="178"/>
                </a:cubicBezTo>
                <a:cubicBezTo>
                  <a:pt x="811" y="284"/>
                  <a:pt x="811" y="284"/>
                  <a:pt x="811" y="284"/>
                </a:cubicBezTo>
                <a:cubicBezTo>
                  <a:pt x="807" y="283"/>
                  <a:pt x="804" y="284"/>
                  <a:pt x="802" y="285"/>
                </a:cubicBezTo>
                <a:cubicBezTo>
                  <a:pt x="802" y="86"/>
                  <a:pt x="802" y="86"/>
                  <a:pt x="802" y="86"/>
                </a:cubicBezTo>
                <a:cubicBezTo>
                  <a:pt x="788" y="86"/>
                  <a:pt x="788" y="86"/>
                  <a:pt x="788" y="86"/>
                </a:cubicBezTo>
                <a:cubicBezTo>
                  <a:pt x="788" y="83"/>
                  <a:pt x="788" y="83"/>
                  <a:pt x="788" y="83"/>
                </a:cubicBezTo>
                <a:cubicBezTo>
                  <a:pt x="799" y="83"/>
                  <a:pt x="799" y="83"/>
                  <a:pt x="799" y="83"/>
                </a:cubicBezTo>
                <a:cubicBezTo>
                  <a:pt x="802" y="82"/>
                  <a:pt x="802" y="82"/>
                  <a:pt x="802" y="82"/>
                </a:cubicBezTo>
                <a:cubicBezTo>
                  <a:pt x="802" y="80"/>
                  <a:pt x="802" y="80"/>
                  <a:pt x="802" y="80"/>
                </a:cubicBezTo>
                <a:cubicBezTo>
                  <a:pt x="799" y="78"/>
                  <a:pt x="799" y="78"/>
                  <a:pt x="799" y="78"/>
                </a:cubicBezTo>
                <a:cubicBezTo>
                  <a:pt x="788" y="77"/>
                  <a:pt x="788" y="77"/>
                  <a:pt x="788" y="77"/>
                </a:cubicBezTo>
                <a:cubicBezTo>
                  <a:pt x="786" y="0"/>
                  <a:pt x="786" y="0"/>
                  <a:pt x="786" y="0"/>
                </a:cubicBezTo>
                <a:cubicBezTo>
                  <a:pt x="784" y="77"/>
                  <a:pt x="784" y="77"/>
                  <a:pt x="784" y="77"/>
                </a:cubicBezTo>
                <a:cubicBezTo>
                  <a:pt x="773" y="77"/>
                  <a:pt x="773" y="77"/>
                  <a:pt x="773" y="77"/>
                </a:cubicBezTo>
                <a:cubicBezTo>
                  <a:pt x="770" y="79"/>
                  <a:pt x="770" y="79"/>
                  <a:pt x="770" y="79"/>
                </a:cubicBezTo>
                <a:cubicBezTo>
                  <a:pt x="770" y="82"/>
                  <a:pt x="770" y="82"/>
                  <a:pt x="770" y="82"/>
                </a:cubicBezTo>
                <a:cubicBezTo>
                  <a:pt x="773" y="83"/>
                  <a:pt x="773" y="83"/>
                  <a:pt x="773" y="83"/>
                </a:cubicBezTo>
                <a:cubicBezTo>
                  <a:pt x="784" y="83"/>
                  <a:pt x="784" y="83"/>
                  <a:pt x="784" y="83"/>
                </a:cubicBezTo>
                <a:cubicBezTo>
                  <a:pt x="784" y="85"/>
                  <a:pt x="784" y="85"/>
                  <a:pt x="784" y="85"/>
                </a:cubicBezTo>
                <a:cubicBezTo>
                  <a:pt x="769" y="85"/>
                  <a:pt x="769" y="85"/>
                  <a:pt x="769" y="85"/>
                </a:cubicBezTo>
                <a:cubicBezTo>
                  <a:pt x="769" y="276"/>
                  <a:pt x="769" y="276"/>
                  <a:pt x="769" y="276"/>
                </a:cubicBezTo>
                <a:cubicBezTo>
                  <a:pt x="764" y="271"/>
                  <a:pt x="764" y="271"/>
                  <a:pt x="764" y="271"/>
                </a:cubicBezTo>
                <a:cubicBezTo>
                  <a:pt x="754" y="282"/>
                  <a:pt x="754" y="282"/>
                  <a:pt x="754" y="282"/>
                </a:cubicBezTo>
                <a:cubicBezTo>
                  <a:pt x="754" y="294"/>
                  <a:pt x="754" y="294"/>
                  <a:pt x="754" y="294"/>
                </a:cubicBezTo>
                <a:cubicBezTo>
                  <a:pt x="752" y="294"/>
                  <a:pt x="752" y="294"/>
                  <a:pt x="752" y="294"/>
                </a:cubicBezTo>
                <a:cubicBezTo>
                  <a:pt x="752" y="324"/>
                  <a:pt x="752" y="324"/>
                  <a:pt x="752" y="324"/>
                </a:cubicBezTo>
                <a:cubicBezTo>
                  <a:pt x="749" y="324"/>
                  <a:pt x="749" y="324"/>
                  <a:pt x="749" y="324"/>
                </a:cubicBezTo>
                <a:cubicBezTo>
                  <a:pt x="749" y="337"/>
                  <a:pt x="749" y="337"/>
                  <a:pt x="749" y="337"/>
                </a:cubicBezTo>
                <a:cubicBezTo>
                  <a:pt x="743" y="337"/>
                  <a:pt x="743" y="337"/>
                  <a:pt x="743" y="337"/>
                </a:cubicBezTo>
                <a:cubicBezTo>
                  <a:pt x="743" y="268"/>
                  <a:pt x="743" y="268"/>
                  <a:pt x="743" y="268"/>
                </a:cubicBezTo>
                <a:cubicBezTo>
                  <a:pt x="736" y="268"/>
                  <a:pt x="736" y="268"/>
                  <a:pt x="736" y="268"/>
                </a:cubicBezTo>
                <a:cubicBezTo>
                  <a:pt x="736" y="247"/>
                  <a:pt x="736" y="247"/>
                  <a:pt x="736" y="247"/>
                </a:cubicBezTo>
                <a:cubicBezTo>
                  <a:pt x="724" y="247"/>
                  <a:pt x="724" y="247"/>
                  <a:pt x="724" y="247"/>
                </a:cubicBezTo>
                <a:cubicBezTo>
                  <a:pt x="724" y="268"/>
                  <a:pt x="724" y="268"/>
                  <a:pt x="724" y="268"/>
                </a:cubicBezTo>
                <a:cubicBezTo>
                  <a:pt x="722" y="268"/>
                  <a:pt x="722" y="268"/>
                  <a:pt x="722" y="268"/>
                </a:cubicBezTo>
                <a:cubicBezTo>
                  <a:pt x="722" y="287"/>
                  <a:pt x="722" y="287"/>
                  <a:pt x="722" y="287"/>
                </a:cubicBezTo>
                <a:cubicBezTo>
                  <a:pt x="703" y="287"/>
                  <a:pt x="703" y="287"/>
                  <a:pt x="703" y="287"/>
                </a:cubicBezTo>
                <a:cubicBezTo>
                  <a:pt x="703" y="290"/>
                  <a:pt x="703" y="290"/>
                  <a:pt x="703" y="290"/>
                </a:cubicBezTo>
                <a:cubicBezTo>
                  <a:pt x="701" y="290"/>
                  <a:pt x="699" y="290"/>
                  <a:pt x="699" y="290"/>
                </a:cubicBezTo>
                <a:cubicBezTo>
                  <a:pt x="699" y="291"/>
                  <a:pt x="699" y="291"/>
                  <a:pt x="699" y="291"/>
                </a:cubicBezTo>
                <a:cubicBezTo>
                  <a:pt x="697" y="291"/>
                  <a:pt x="697" y="291"/>
                  <a:pt x="697" y="291"/>
                </a:cubicBezTo>
                <a:cubicBezTo>
                  <a:pt x="697" y="277"/>
                  <a:pt x="697" y="277"/>
                  <a:pt x="697" y="277"/>
                </a:cubicBezTo>
                <a:cubicBezTo>
                  <a:pt x="694" y="277"/>
                  <a:pt x="694" y="277"/>
                  <a:pt x="694" y="277"/>
                </a:cubicBezTo>
                <a:cubicBezTo>
                  <a:pt x="694" y="271"/>
                  <a:pt x="694" y="271"/>
                  <a:pt x="694" y="271"/>
                </a:cubicBezTo>
                <a:cubicBezTo>
                  <a:pt x="669" y="271"/>
                  <a:pt x="669" y="271"/>
                  <a:pt x="669" y="271"/>
                </a:cubicBezTo>
                <a:cubicBezTo>
                  <a:pt x="669" y="303"/>
                  <a:pt x="669" y="303"/>
                  <a:pt x="669" y="303"/>
                </a:cubicBezTo>
                <a:cubicBezTo>
                  <a:pt x="661" y="303"/>
                  <a:pt x="661" y="303"/>
                  <a:pt x="661" y="303"/>
                </a:cubicBezTo>
                <a:cubicBezTo>
                  <a:pt x="661" y="329"/>
                  <a:pt x="661" y="329"/>
                  <a:pt x="661" y="329"/>
                </a:cubicBezTo>
                <a:cubicBezTo>
                  <a:pt x="656" y="329"/>
                  <a:pt x="656" y="329"/>
                  <a:pt x="656" y="329"/>
                </a:cubicBezTo>
                <a:cubicBezTo>
                  <a:pt x="656" y="324"/>
                  <a:pt x="656" y="324"/>
                  <a:pt x="656" y="324"/>
                </a:cubicBezTo>
                <a:cubicBezTo>
                  <a:pt x="649" y="324"/>
                  <a:pt x="649" y="324"/>
                  <a:pt x="649" y="324"/>
                </a:cubicBezTo>
                <a:cubicBezTo>
                  <a:pt x="649" y="321"/>
                  <a:pt x="649" y="321"/>
                  <a:pt x="649" y="321"/>
                </a:cubicBezTo>
                <a:cubicBezTo>
                  <a:pt x="645" y="321"/>
                  <a:pt x="645" y="321"/>
                  <a:pt x="645" y="321"/>
                </a:cubicBezTo>
                <a:cubicBezTo>
                  <a:pt x="645" y="317"/>
                  <a:pt x="645" y="317"/>
                  <a:pt x="645" y="317"/>
                </a:cubicBezTo>
                <a:cubicBezTo>
                  <a:pt x="641" y="317"/>
                  <a:pt x="641" y="317"/>
                  <a:pt x="641" y="317"/>
                </a:cubicBezTo>
                <a:cubicBezTo>
                  <a:pt x="641" y="329"/>
                  <a:pt x="641" y="329"/>
                  <a:pt x="641" y="329"/>
                </a:cubicBezTo>
                <a:cubicBezTo>
                  <a:pt x="638" y="329"/>
                  <a:pt x="638" y="329"/>
                  <a:pt x="638" y="329"/>
                </a:cubicBezTo>
                <a:cubicBezTo>
                  <a:pt x="638" y="306"/>
                  <a:pt x="638" y="306"/>
                  <a:pt x="638" y="306"/>
                </a:cubicBezTo>
                <a:cubicBezTo>
                  <a:pt x="631" y="268"/>
                  <a:pt x="631" y="268"/>
                  <a:pt x="631" y="268"/>
                </a:cubicBezTo>
                <a:cubicBezTo>
                  <a:pt x="625" y="306"/>
                  <a:pt x="625" y="306"/>
                  <a:pt x="625" y="306"/>
                </a:cubicBezTo>
                <a:cubicBezTo>
                  <a:pt x="625" y="328"/>
                  <a:pt x="625" y="328"/>
                  <a:pt x="625" y="328"/>
                </a:cubicBezTo>
                <a:cubicBezTo>
                  <a:pt x="623" y="328"/>
                  <a:pt x="623" y="328"/>
                  <a:pt x="623" y="328"/>
                </a:cubicBezTo>
                <a:cubicBezTo>
                  <a:pt x="623" y="260"/>
                  <a:pt x="623" y="260"/>
                  <a:pt x="623" y="260"/>
                </a:cubicBezTo>
                <a:cubicBezTo>
                  <a:pt x="591" y="260"/>
                  <a:pt x="591" y="260"/>
                  <a:pt x="591" y="260"/>
                </a:cubicBezTo>
                <a:cubicBezTo>
                  <a:pt x="591" y="274"/>
                  <a:pt x="591" y="274"/>
                  <a:pt x="591" y="274"/>
                </a:cubicBezTo>
                <a:cubicBezTo>
                  <a:pt x="586" y="274"/>
                  <a:pt x="586" y="274"/>
                  <a:pt x="586" y="274"/>
                </a:cubicBezTo>
                <a:cubicBezTo>
                  <a:pt x="586" y="301"/>
                  <a:pt x="586" y="301"/>
                  <a:pt x="586" y="301"/>
                </a:cubicBezTo>
                <a:cubicBezTo>
                  <a:pt x="585" y="301"/>
                  <a:pt x="585" y="301"/>
                  <a:pt x="585" y="301"/>
                </a:cubicBezTo>
                <a:cubicBezTo>
                  <a:pt x="582" y="290"/>
                  <a:pt x="582" y="290"/>
                  <a:pt x="582" y="290"/>
                </a:cubicBezTo>
                <a:cubicBezTo>
                  <a:pt x="579" y="301"/>
                  <a:pt x="579" y="301"/>
                  <a:pt x="579" y="301"/>
                </a:cubicBezTo>
                <a:cubicBezTo>
                  <a:pt x="571" y="301"/>
                  <a:pt x="571" y="301"/>
                  <a:pt x="571" y="301"/>
                </a:cubicBezTo>
                <a:cubicBezTo>
                  <a:pt x="571" y="290"/>
                  <a:pt x="571" y="276"/>
                  <a:pt x="571" y="276"/>
                </a:cubicBezTo>
                <a:cubicBezTo>
                  <a:pt x="565" y="276"/>
                  <a:pt x="565" y="276"/>
                  <a:pt x="565" y="276"/>
                </a:cubicBezTo>
                <a:cubicBezTo>
                  <a:pt x="565" y="281"/>
                  <a:pt x="565" y="281"/>
                  <a:pt x="565" y="281"/>
                </a:cubicBezTo>
                <a:cubicBezTo>
                  <a:pt x="547" y="281"/>
                  <a:pt x="547" y="281"/>
                  <a:pt x="547" y="281"/>
                </a:cubicBezTo>
                <a:cubicBezTo>
                  <a:pt x="547" y="277"/>
                  <a:pt x="547" y="277"/>
                  <a:pt x="547" y="277"/>
                </a:cubicBezTo>
                <a:cubicBezTo>
                  <a:pt x="539" y="277"/>
                  <a:pt x="539" y="277"/>
                  <a:pt x="539" y="277"/>
                </a:cubicBezTo>
                <a:cubicBezTo>
                  <a:pt x="539" y="283"/>
                  <a:pt x="539" y="283"/>
                  <a:pt x="539" y="283"/>
                </a:cubicBezTo>
                <a:cubicBezTo>
                  <a:pt x="533" y="283"/>
                  <a:pt x="533" y="283"/>
                  <a:pt x="533" y="283"/>
                </a:cubicBezTo>
                <a:cubicBezTo>
                  <a:pt x="533" y="279"/>
                  <a:pt x="533" y="279"/>
                  <a:pt x="533" y="279"/>
                </a:cubicBezTo>
                <a:cubicBezTo>
                  <a:pt x="526" y="279"/>
                  <a:pt x="526" y="279"/>
                  <a:pt x="526" y="279"/>
                </a:cubicBezTo>
                <a:cubicBezTo>
                  <a:pt x="526" y="302"/>
                  <a:pt x="526" y="302"/>
                  <a:pt x="526" y="302"/>
                </a:cubicBezTo>
                <a:cubicBezTo>
                  <a:pt x="523" y="302"/>
                  <a:pt x="519" y="302"/>
                  <a:pt x="518" y="301"/>
                </a:cubicBezTo>
                <a:cubicBezTo>
                  <a:pt x="519" y="303"/>
                  <a:pt x="518" y="315"/>
                  <a:pt x="518" y="315"/>
                </a:cubicBezTo>
                <a:cubicBezTo>
                  <a:pt x="513" y="315"/>
                  <a:pt x="513" y="315"/>
                  <a:pt x="513" y="315"/>
                </a:cubicBezTo>
                <a:cubicBezTo>
                  <a:pt x="513" y="330"/>
                  <a:pt x="513" y="330"/>
                  <a:pt x="513" y="330"/>
                </a:cubicBezTo>
                <a:cubicBezTo>
                  <a:pt x="509" y="330"/>
                  <a:pt x="509" y="330"/>
                  <a:pt x="509" y="330"/>
                </a:cubicBezTo>
                <a:cubicBezTo>
                  <a:pt x="509" y="307"/>
                  <a:pt x="509" y="307"/>
                  <a:pt x="509" y="307"/>
                </a:cubicBezTo>
                <a:cubicBezTo>
                  <a:pt x="505" y="298"/>
                  <a:pt x="505" y="298"/>
                  <a:pt x="505" y="298"/>
                </a:cubicBezTo>
                <a:cubicBezTo>
                  <a:pt x="500" y="308"/>
                  <a:pt x="500" y="308"/>
                  <a:pt x="500" y="308"/>
                </a:cubicBezTo>
                <a:cubicBezTo>
                  <a:pt x="500" y="325"/>
                  <a:pt x="500" y="325"/>
                  <a:pt x="500" y="325"/>
                </a:cubicBezTo>
                <a:cubicBezTo>
                  <a:pt x="497" y="325"/>
                  <a:pt x="497" y="325"/>
                  <a:pt x="497" y="325"/>
                </a:cubicBezTo>
                <a:cubicBezTo>
                  <a:pt x="497" y="263"/>
                  <a:pt x="497" y="263"/>
                  <a:pt x="497" y="263"/>
                </a:cubicBezTo>
                <a:cubicBezTo>
                  <a:pt x="473" y="263"/>
                  <a:pt x="473" y="263"/>
                  <a:pt x="473" y="263"/>
                </a:cubicBezTo>
                <a:cubicBezTo>
                  <a:pt x="473" y="273"/>
                  <a:pt x="473" y="273"/>
                  <a:pt x="473" y="273"/>
                </a:cubicBezTo>
                <a:cubicBezTo>
                  <a:pt x="471" y="273"/>
                  <a:pt x="471" y="273"/>
                  <a:pt x="471" y="273"/>
                </a:cubicBezTo>
                <a:cubicBezTo>
                  <a:pt x="471" y="294"/>
                  <a:pt x="471" y="294"/>
                  <a:pt x="471" y="294"/>
                </a:cubicBezTo>
                <a:cubicBezTo>
                  <a:pt x="462" y="294"/>
                  <a:pt x="462" y="294"/>
                  <a:pt x="462" y="294"/>
                </a:cubicBezTo>
                <a:cubicBezTo>
                  <a:pt x="462" y="264"/>
                  <a:pt x="462" y="264"/>
                  <a:pt x="462" y="264"/>
                </a:cubicBezTo>
                <a:cubicBezTo>
                  <a:pt x="447" y="264"/>
                  <a:pt x="447" y="264"/>
                  <a:pt x="447" y="264"/>
                </a:cubicBezTo>
                <a:cubicBezTo>
                  <a:pt x="447" y="240"/>
                  <a:pt x="447" y="240"/>
                  <a:pt x="447" y="240"/>
                </a:cubicBezTo>
                <a:cubicBezTo>
                  <a:pt x="428" y="240"/>
                  <a:pt x="428" y="240"/>
                  <a:pt x="428" y="240"/>
                </a:cubicBezTo>
                <a:cubicBezTo>
                  <a:pt x="428" y="252"/>
                  <a:pt x="428" y="252"/>
                  <a:pt x="428" y="252"/>
                </a:cubicBezTo>
                <a:cubicBezTo>
                  <a:pt x="410" y="252"/>
                  <a:pt x="410" y="252"/>
                  <a:pt x="410" y="252"/>
                </a:cubicBezTo>
                <a:cubicBezTo>
                  <a:pt x="410" y="299"/>
                  <a:pt x="410" y="299"/>
                  <a:pt x="410" y="299"/>
                </a:cubicBezTo>
                <a:cubicBezTo>
                  <a:pt x="408" y="299"/>
                  <a:pt x="408" y="299"/>
                  <a:pt x="408" y="299"/>
                </a:cubicBezTo>
                <a:cubicBezTo>
                  <a:pt x="408" y="319"/>
                  <a:pt x="408" y="319"/>
                  <a:pt x="408" y="319"/>
                </a:cubicBezTo>
                <a:cubicBezTo>
                  <a:pt x="407" y="321"/>
                  <a:pt x="407" y="321"/>
                  <a:pt x="407" y="321"/>
                </a:cubicBezTo>
                <a:cubicBezTo>
                  <a:pt x="407" y="171"/>
                  <a:pt x="407" y="171"/>
                  <a:pt x="407" y="171"/>
                </a:cubicBezTo>
                <a:cubicBezTo>
                  <a:pt x="403" y="171"/>
                  <a:pt x="403" y="171"/>
                  <a:pt x="403" y="171"/>
                </a:cubicBezTo>
                <a:cubicBezTo>
                  <a:pt x="403" y="146"/>
                  <a:pt x="403" y="146"/>
                  <a:pt x="403" y="146"/>
                </a:cubicBezTo>
                <a:cubicBezTo>
                  <a:pt x="400" y="146"/>
                  <a:pt x="400" y="146"/>
                  <a:pt x="400" y="146"/>
                </a:cubicBezTo>
                <a:cubicBezTo>
                  <a:pt x="400" y="136"/>
                  <a:pt x="400" y="136"/>
                  <a:pt x="400" y="136"/>
                </a:cubicBezTo>
                <a:cubicBezTo>
                  <a:pt x="396" y="136"/>
                  <a:pt x="396" y="136"/>
                  <a:pt x="396" y="136"/>
                </a:cubicBezTo>
                <a:cubicBezTo>
                  <a:pt x="396" y="132"/>
                  <a:pt x="396" y="132"/>
                  <a:pt x="396" y="132"/>
                </a:cubicBezTo>
                <a:cubicBezTo>
                  <a:pt x="393" y="132"/>
                  <a:pt x="393" y="132"/>
                  <a:pt x="393" y="132"/>
                </a:cubicBezTo>
                <a:cubicBezTo>
                  <a:pt x="393" y="126"/>
                  <a:pt x="393" y="126"/>
                  <a:pt x="393" y="126"/>
                </a:cubicBezTo>
                <a:cubicBezTo>
                  <a:pt x="389" y="127"/>
                  <a:pt x="389" y="127"/>
                  <a:pt x="389" y="127"/>
                </a:cubicBezTo>
                <a:cubicBezTo>
                  <a:pt x="389" y="124"/>
                  <a:pt x="389" y="124"/>
                  <a:pt x="389" y="124"/>
                </a:cubicBezTo>
                <a:cubicBezTo>
                  <a:pt x="387" y="124"/>
                  <a:pt x="387" y="124"/>
                  <a:pt x="387" y="124"/>
                </a:cubicBezTo>
                <a:cubicBezTo>
                  <a:pt x="387" y="124"/>
                  <a:pt x="387" y="100"/>
                  <a:pt x="387" y="95"/>
                </a:cubicBezTo>
                <a:cubicBezTo>
                  <a:pt x="388" y="90"/>
                  <a:pt x="382" y="90"/>
                  <a:pt x="382" y="90"/>
                </a:cubicBezTo>
                <a:cubicBezTo>
                  <a:pt x="382" y="77"/>
                  <a:pt x="382" y="77"/>
                  <a:pt x="382" y="77"/>
                </a:cubicBezTo>
                <a:cubicBezTo>
                  <a:pt x="381" y="77"/>
                  <a:pt x="381" y="77"/>
                  <a:pt x="381" y="77"/>
                </a:cubicBezTo>
                <a:cubicBezTo>
                  <a:pt x="381" y="90"/>
                  <a:pt x="381" y="90"/>
                  <a:pt x="381" y="90"/>
                </a:cubicBezTo>
                <a:cubicBezTo>
                  <a:pt x="375" y="90"/>
                  <a:pt x="375" y="95"/>
                  <a:pt x="375" y="95"/>
                </a:cubicBezTo>
                <a:cubicBezTo>
                  <a:pt x="375" y="126"/>
                  <a:pt x="375" y="126"/>
                  <a:pt x="375" y="126"/>
                </a:cubicBezTo>
                <a:cubicBezTo>
                  <a:pt x="370" y="126"/>
                  <a:pt x="370" y="126"/>
                  <a:pt x="370" y="126"/>
                </a:cubicBezTo>
                <a:cubicBezTo>
                  <a:pt x="370" y="131"/>
                  <a:pt x="370" y="131"/>
                  <a:pt x="370" y="131"/>
                </a:cubicBezTo>
                <a:cubicBezTo>
                  <a:pt x="366" y="131"/>
                  <a:pt x="366" y="131"/>
                  <a:pt x="366" y="131"/>
                </a:cubicBezTo>
                <a:cubicBezTo>
                  <a:pt x="366" y="136"/>
                  <a:pt x="366" y="136"/>
                  <a:pt x="366" y="136"/>
                </a:cubicBezTo>
                <a:cubicBezTo>
                  <a:pt x="362" y="137"/>
                  <a:pt x="362" y="137"/>
                  <a:pt x="362" y="137"/>
                </a:cubicBezTo>
                <a:cubicBezTo>
                  <a:pt x="362" y="145"/>
                  <a:pt x="362" y="145"/>
                  <a:pt x="362" y="145"/>
                </a:cubicBezTo>
                <a:cubicBezTo>
                  <a:pt x="359" y="146"/>
                  <a:pt x="359" y="146"/>
                  <a:pt x="359" y="146"/>
                </a:cubicBezTo>
                <a:cubicBezTo>
                  <a:pt x="359" y="171"/>
                  <a:pt x="359" y="171"/>
                  <a:pt x="359" y="171"/>
                </a:cubicBezTo>
                <a:cubicBezTo>
                  <a:pt x="358" y="171"/>
                  <a:pt x="358" y="171"/>
                  <a:pt x="358" y="171"/>
                </a:cubicBezTo>
                <a:cubicBezTo>
                  <a:pt x="358" y="296"/>
                  <a:pt x="358" y="296"/>
                  <a:pt x="358" y="296"/>
                </a:cubicBezTo>
                <a:cubicBezTo>
                  <a:pt x="355" y="298"/>
                  <a:pt x="355" y="298"/>
                  <a:pt x="355" y="298"/>
                </a:cubicBezTo>
                <a:cubicBezTo>
                  <a:pt x="355" y="301"/>
                  <a:pt x="355" y="301"/>
                  <a:pt x="355" y="301"/>
                </a:cubicBezTo>
                <a:cubicBezTo>
                  <a:pt x="354" y="301"/>
                  <a:pt x="354" y="301"/>
                  <a:pt x="354" y="301"/>
                </a:cubicBezTo>
                <a:cubicBezTo>
                  <a:pt x="354" y="308"/>
                  <a:pt x="354" y="308"/>
                  <a:pt x="354" y="308"/>
                </a:cubicBezTo>
                <a:cubicBezTo>
                  <a:pt x="350" y="308"/>
                  <a:pt x="350" y="308"/>
                  <a:pt x="350" y="308"/>
                </a:cubicBezTo>
                <a:cubicBezTo>
                  <a:pt x="350" y="237"/>
                  <a:pt x="350" y="237"/>
                  <a:pt x="350" y="237"/>
                </a:cubicBezTo>
                <a:cubicBezTo>
                  <a:pt x="331" y="237"/>
                  <a:pt x="331" y="237"/>
                  <a:pt x="331" y="237"/>
                </a:cubicBezTo>
                <a:cubicBezTo>
                  <a:pt x="331" y="313"/>
                  <a:pt x="331" y="313"/>
                  <a:pt x="331" y="313"/>
                </a:cubicBezTo>
                <a:cubicBezTo>
                  <a:pt x="330" y="313"/>
                  <a:pt x="330" y="313"/>
                  <a:pt x="330" y="313"/>
                </a:cubicBezTo>
                <a:cubicBezTo>
                  <a:pt x="321" y="304"/>
                  <a:pt x="321" y="304"/>
                  <a:pt x="321" y="304"/>
                </a:cubicBezTo>
                <a:cubicBezTo>
                  <a:pt x="321" y="251"/>
                  <a:pt x="321" y="251"/>
                  <a:pt x="321" y="251"/>
                </a:cubicBezTo>
                <a:cubicBezTo>
                  <a:pt x="321" y="243"/>
                  <a:pt x="321" y="243"/>
                  <a:pt x="321" y="243"/>
                </a:cubicBezTo>
                <a:cubicBezTo>
                  <a:pt x="315" y="243"/>
                  <a:pt x="315" y="243"/>
                  <a:pt x="315" y="243"/>
                </a:cubicBezTo>
                <a:cubicBezTo>
                  <a:pt x="315" y="237"/>
                  <a:pt x="315" y="237"/>
                  <a:pt x="315" y="237"/>
                </a:cubicBezTo>
                <a:cubicBezTo>
                  <a:pt x="300" y="237"/>
                  <a:pt x="300" y="237"/>
                  <a:pt x="300" y="237"/>
                </a:cubicBezTo>
                <a:cubicBezTo>
                  <a:pt x="300" y="202"/>
                  <a:pt x="300" y="202"/>
                  <a:pt x="300" y="202"/>
                </a:cubicBezTo>
                <a:cubicBezTo>
                  <a:pt x="287" y="202"/>
                  <a:pt x="287" y="202"/>
                  <a:pt x="287" y="202"/>
                </a:cubicBezTo>
                <a:cubicBezTo>
                  <a:pt x="287" y="275"/>
                  <a:pt x="287" y="275"/>
                  <a:pt x="287" y="275"/>
                </a:cubicBezTo>
                <a:cubicBezTo>
                  <a:pt x="274" y="275"/>
                  <a:pt x="274" y="275"/>
                  <a:pt x="274" y="275"/>
                </a:cubicBezTo>
                <a:cubicBezTo>
                  <a:pt x="274" y="213"/>
                  <a:pt x="274" y="213"/>
                  <a:pt x="274" y="213"/>
                </a:cubicBezTo>
                <a:cubicBezTo>
                  <a:pt x="258" y="213"/>
                  <a:pt x="258" y="213"/>
                  <a:pt x="258" y="213"/>
                </a:cubicBezTo>
                <a:cubicBezTo>
                  <a:pt x="258" y="308"/>
                  <a:pt x="258" y="308"/>
                  <a:pt x="258" y="308"/>
                </a:cubicBezTo>
                <a:cubicBezTo>
                  <a:pt x="254" y="308"/>
                  <a:pt x="254" y="308"/>
                  <a:pt x="254" y="308"/>
                </a:cubicBezTo>
                <a:cubicBezTo>
                  <a:pt x="254" y="302"/>
                  <a:pt x="254" y="302"/>
                  <a:pt x="254" y="302"/>
                </a:cubicBezTo>
                <a:cubicBezTo>
                  <a:pt x="247" y="303"/>
                  <a:pt x="247" y="303"/>
                  <a:pt x="247" y="303"/>
                </a:cubicBezTo>
                <a:cubicBezTo>
                  <a:pt x="247" y="295"/>
                  <a:pt x="247" y="295"/>
                  <a:pt x="247" y="295"/>
                </a:cubicBezTo>
                <a:cubicBezTo>
                  <a:pt x="247" y="295"/>
                  <a:pt x="247" y="295"/>
                  <a:pt x="247" y="295"/>
                </a:cubicBezTo>
                <a:cubicBezTo>
                  <a:pt x="247" y="290"/>
                  <a:pt x="247" y="290"/>
                  <a:pt x="247" y="290"/>
                </a:cubicBezTo>
                <a:cubicBezTo>
                  <a:pt x="241" y="290"/>
                  <a:pt x="241" y="290"/>
                  <a:pt x="241" y="290"/>
                </a:cubicBezTo>
                <a:cubicBezTo>
                  <a:pt x="241" y="285"/>
                  <a:pt x="241" y="285"/>
                  <a:pt x="241" y="285"/>
                </a:cubicBezTo>
                <a:cubicBezTo>
                  <a:pt x="239" y="285"/>
                  <a:pt x="239" y="285"/>
                  <a:pt x="239" y="285"/>
                </a:cubicBezTo>
                <a:cubicBezTo>
                  <a:pt x="239" y="243"/>
                  <a:pt x="239" y="243"/>
                  <a:pt x="239" y="243"/>
                </a:cubicBezTo>
                <a:cubicBezTo>
                  <a:pt x="216" y="243"/>
                  <a:pt x="216" y="243"/>
                  <a:pt x="216" y="243"/>
                </a:cubicBezTo>
                <a:cubicBezTo>
                  <a:pt x="216" y="282"/>
                  <a:pt x="216" y="282"/>
                  <a:pt x="216" y="282"/>
                </a:cubicBezTo>
                <a:cubicBezTo>
                  <a:pt x="212" y="282"/>
                  <a:pt x="212" y="282"/>
                  <a:pt x="212" y="282"/>
                </a:cubicBezTo>
                <a:cubicBezTo>
                  <a:pt x="212" y="243"/>
                  <a:pt x="212" y="243"/>
                  <a:pt x="212" y="243"/>
                </a:cubicBezTo>
                <a:cubicBezTo>
                  <a:pt x="192" y="243"/>
                  <a:pt x="192" y="243"/>
                  <a:pt x="192" y="243"/>
                </a:cubicBezTo>
                <a:cubicBezTo>
                  <a:pt x="192" y="275"/>
                  <a:pt x="192" y="275"/>
                  <a:pt x="192" y="275"/>
                </a:cubicBezTo>
                <a:cubicBezTo>
                  <a:pt x="185" y="275"/>
                  <a:pt x="185" y="275"/>
                  <a:pt x="185" y="275"/>
                </a:cubicBezTo>
                <a:cubicBezTo>
                  <a:pt x="185" y="288"/>
                  <a:pt x="185" y="288"/>
                  <a:pt x="185" y="288"/>
                </a:cubicBezTo>
                <a:cubicBezTo>
                  <a:pt x="183" y="287"/>
                  <a:pt x="183" y="287"/>
                  <a:pt x="183" y="287"/>
                </a:cubicBezTo>
                <a:cubicBezTo>
                  <a:pt x="180" y="290"/>
                  <a:pt x="180" y="290"/>
                  <a:pt x="180" y="290"/>
                </a:cubicBezTo>
                <a:cubicBezTo>
                  <a:pt x="180" y="295"/>
                  <a:pt x="180" y="295"/>
                  <a:pt x="180" y="295"/>
                </a:cubicBezTo>
                <a:cubicBezTo>
                  <a:pt x="177" y="296"/>
                  <a:pt x="177" y="296"/>
                  <a:pt x="177" y="296"/>
                </a:cubicBezTo>
                <a:cubicBezTo>
                  <a:pt x="177" y="324"/>
                  <a:pt x="177" y="324"/>
                  <a:pt x="177" y="324"/>
                </a:cubicBezTo>
                <a:cubicBezTo>
                  <a:pt x="173" y="324"/>
                  <a:pt x="173" y="324"/>
                  <a:pt x="173" y="324"/>
                </a:cubicBezTo>
                <a:cubicBezTo>
                  <a:pt x="173" y="234"/>
                  <a:pt x="173" y="234"/>
                  <a:pt x="173" y="234"/>
                </a:cubicBezTo>
                <a:cubicBezTo>
                  <a:pt x="171" y="233"/>
                  <a:pt x="171" y="233"/>
                  <a:pt x="171" y="233"/>
                </a:cubicBezTo>
                <a:cubicBezTo>
                  <a:pt x="171" y="223"/>
                  <a:pt x="171" y="223"/>
                  <a:pt x="171" y="223"/>
                </a:cubicBezTo>
                <a:cubicBezTo>
                  <a:pt x="167" y="219"/>
                  <a:pt x="167" y="219"/>
                  <a:pt x="167" y="219"/>
                </a:cubicBezTo>
                <a:cubicBezTo>
                  <a:pt x="167" y="196"/>
                  <a:pt x="167" y="196"/>
                  <a:pt x="167" y="196"/>
                </a:cubicBezTo>
                <a:cubicBezTo>
                  <a:pt x="162" y="191"/>
                  <a:pt x="162" y="191"/>
                  <a:pt x="162" y="191"/>
                </a:cubicBezTo>
                <a:cubicBezTo>
                  <a:pt x="162" y="184"/>
                  <a:pt x="162" y="184"/>
                  <a:pt x="162" y="184"/>
                </a:cubicBezTo>
                <a:cubicBezTo>
                  <a:pt x="161" y="183"/>
                  <a:pt x="161" y="183"/>
                  <a:pt x="161" y="183"/>
                </a:cubicBezTo>
                <a:cubicBezTo>
                  <a:pt x="161" y="177"/>
                  <a:pt x="161" y="177"/>
                  <a:pt x="161" y="177"/>
                </a:cubicBezTo>
                <a:cubicBezTo>
                  <a:pt x="160" y="176"/>
                  <a:pt x="160" y="176"/>
                  <a:pt x="160" y="176"/>
                </a:cubicBezTo>
                <a:cubicBezTo>
                  <a:pt x="160" y="169"/>
                  <a:pt x="160" y="169"/>
                  <a:pt x="160" y="1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8" y="161"/>
                  <a:pt x="158" y="161"/>
                  <a:pt x="158" y="161"/>
                </a:cubicBezTo>
                <a:cubicBezTo>
                  <a:pt x="157" y="160"/>
                  <a:pt x="157" y="160"/>
                  <a:pt x="157" y="160"/>
                </a:cubicBezTo>
                <a:cubicBezTo>
                  <a:pt x="157" y="155"/>
                  <a:pt x="157" y="155"/>
                  <a:pt x="157" y="155"/>
                </a:cubicBezTo>
                <a:cubicBezTo>
                  <a:pt x="155" y="154"/>
                  <a:pt x="155" y="154"/>
                  <a:pt x="155" y="154"/>
                </a:cubicBezTo>
                <a:cubicBezTo>
                  <a:pt x="155" y="150"/>
                  <a:pt x="155" y="150"/>
                  <a:pt x="155" y="150"/>
                </a:cubicBezTo>
                <a:cubicBezTo>
                  <a:pt x="154" y="146"/>
                  <a:pt x="154" y="146"/>
                  <a:pt x="154" y="146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3" y="146"/>
                  <a:pt x="153" y="146"/>
                  <a:pt x="153" y="146"/>
                </a:cubicBezTo>
                <a:cubicBezTo>
                  <a:pt x="152" y="146"/>
                  <a:pt x="152" y="146"/>
                  <a:pt x="152" y="146"/>
                </a:cubicBezTo>
                <a:cubicBezTo>
                  <a:pt x="152" y="153"/>
                  <a:pt x="152" y="153"/>
                  <a:pt x="152" y="153"/>
                </a:cubicBezTo>
                <a:cubicBezTo>
                  <a:pt x="149" y="159"/>
                  <a:pt x="149" y="159"/>
                  <a:pt x="149" y="159"/>
                </a:cubicBezTo>
                <a:cubicBezTo>
                  <a:pt x="149" y="164"/>
                  <a:pt x="149" y="164"/>
                  <a:pt x="149" y="164"/>
                </a:cubicBezTo>
                <a:cubicBezTo>
                  <a:pt x="146" y="168"/>
                  <a:pt x="146" y="168"/>
                  <a:pt x="146" y="168"/>
                </a:cubicBezTo>
                <a:cubicBezTo>
                  <a:pt x="146" y="175"/>
                  <a:pt x="146" y="175"/>
                  <a:pt x="146" y="175"/>
                </a:cubicBezTo>
                <a:cubicBezTo>
                  <a:pt x="144" y="175"/>
                  <a:pt x="144" y="175"/>
                  <a:pt x="144" y="175"/>
                </a:cubicBezTo>
                <a:cubicBezTo>
                  <a:pt x="144" y="182"/>
                  <a:pt x="144" y="182"/>
                  <a:pt x="144" y="182"/>
                </a:cubicBezTo>
                <a:cubicBezTo>
                  <a:pt x="142" y="184"/>
                  <a:pt x="142" y="184"/>
                  <a:pt x="142" y="184"/>
                </a:cubicBezTo>
                <a:cubicBezTo>
                  <a:pt x="142" y="190"/>
                  <a:pt x="142" y="190"/>
                  <a:pt x="142" y="190"/>
                </a:cubicBezTo>
                <a:cubicBezTo>
                  <a:pt x="141" y="191"/>
                  <a:pt x="141" y="191"/>
                  <a:pt x="141" y="191"/>
                </a:cubicBezTo>
                <a:cubicBezTo>
                  <a:pt x="141" y="198"/>
                  <a:pt x="141" y="198"/>
                  <a:pt x="141" y="198"/>
                </a:cubicBezTo>
                <a:cubicBezTo>
                  <a:pt x="140" y="198"/>
                  <a:pt x="140" y="198"/>
                  <a:pt x="140" y="198"/>
                </a:cubicBezTo>
                <a:cubicBezTo>
                  <a:pt x="140" y="220"/>
                  <a:pt x="140" y="220"/>
                  <a:pt x="140" y="220"/>
                </a:cubicBezTo>
                <a:cubicBezTo>
                  <a:pt x="137" y="220"/>
                  <a:pt x="137" y="220"/>
                  <a:pt x="137" y="220"/>
                </a:cubicBezTo>
                <a:cubicBezTo>
                  <a:pt x="137" y="225"/>
                  <a:pt x="137" y="225"/>
                  <a:pt x="137" y="225"/>
                </a:cubicBezTo>
                <a:cubicBezTo>
                  <a:pt x="133" y="225"/>
                  <a:pt x="133" y="225"/>
                  <a:pt x="133" y="225"/>
                </a:cubicBezTo>
                <a:cubicBezTo>
                  <a:pt x="133" y="320"/>
                  <a:pt x="133" y="320"/>
                  <a:pt x="133" y="320"/>
                </a:cubicBezTo>
                <a:cubicBezTo>
                  <a:pt x="129" y="320"/>
                  <a:pt x="129" y="320"/>
                  <a:pt x="129" y="320"/>
                </a:cubicBezTo>
                <a:cubicBezTo>
                  <a:pt x="129" y="315"/>
                  <a:pt x="129" y="315"/>
                  <a:pt x="129" y="315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26" y="268"/>
                  <a:pt x="126" y="268"/>
                  <a:pt x="126" y="268"/>
                </a:cubicBezTo>
                <a:cubicBezTo>
                  <a:pt x="86" y="268"/>
                  <a:pt x="86" y="268"/>
                  <a:pt x="86" y="268"/>
                </a:cubicBezTo>
                <a:cubicBezTo>
                  <a:pt x="86" y="328"/>
                  <a:pt x="86" y="328"/>
                  <a:pt x="86" y="328"/>
                </a:cubicBezTo>
                <a:cubicBezTo>
                  <a:pt x="83" y="328"/>
                  <a:pt x="79" y="328"/>
                  <a:pt x="79" y="327"/>
                </a:cubicBezTo>
                <a:cubicBezTo>
                  <a:pt x="79" y="327"/>
                  <a:pt x="79" y="331"/>
                  <a:pt x="79" y="336"/>
                </a:cubicBezTo>
                <a:cubicBezTo>
                  <a:pt x="78" y="338"/>
                  <a:pt x="78" y="338"/>
                  <a:pt x="78" y="338"/>
                </a:cubicBezTo>
                <a:cubicBezTo>
                  <a:pt x="78" y="308"/>
                  <a:pt x="78" y="308"/>
                  <a:pt x="78" y="308"/>
                </a:cubicBezTo>
                <a:cubicBezTo>
                  <a:pt x="66" y="308"/>
                  <a:pt x="66" y="308"/>
                  <a:pt x="66" y="308"/>
                </a:cubicBezTo>
                <a:cubicBezTo>
                  <a:pt x="66" y="339"/>
                  <a:pt x="66" y="339"/>
                  <a:pt x="66" y="339"/>
                </a:cubicBezTo>
                <a:cubicBezTo>
                  <a:pt x="60" y="339"/>
                  <a:pt x="60" y="339"/>
                  <a:pt x="60" y="339"/>
                </a:cubicBezTo>
                <a:cubicBezTo>
                  <a:pt x="60" y="301"/>
                  <a:pt x="60" y="301"/>
                  <a:pt x="60" y="301"/>
                </a:cubicBezTo>
                <a:cubicBezTo>
                  <a:pt x="33" y="301"/>
                  <a:pt x="33" y="301"/>
                  <a:pt x="33" y="301"/>
                </a:cubicBezTo>
                <a:cubicBezTo>
                  <a:pt x="33" y="353"/>
                  <a:pt x="33" y="353"/>
                  <a:pt x="33" y="353"/>
                </a:cubicBezTo>
                <a:cubicBezTo>
                  <a:pt x="27" y="353"/>
                  <a:pt x="27" y="353"/>
                  <a:pt x="27" y="353"/>
                </a:cubicBezTo>
                <a:cubicBezTo>
                  <a:pt x="27" y="326"/>
                  <a:pt x="27" y="326"/>
                  <a:pt x="27" y="326"/>
                </a:cubicBezTo>
                <a:cubicBezTo>
                  <a:pt x="0" y="326"/>
                  <a:pt x="0" y="326"/>
                  <a:pt x="0" y="326"/>
                </a:cubicBezTo>
                <a:cubicBezTo>
                  <a:pt x="0" y="345"/>
                  <a:pt x="0" y="345"/>
                  <a:pt x="0" y="345"/>
                </a:cubicBezTo>
                <a:cubicBezTo>
                  <a:pt x="0" y="396"/>
                  <a:pt x="0" y="396"/>
                  <a:pt x="0" y="396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6" y="375"/>
                  <a:pt x="1020" y="370"/>
                  <a:pt x="1020" y="37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65000"/>
                  <a:alpha val="0"/>
                </a:schemeClr>
              </a:gs>
              <a:gs pos="76000">
                <a:schemeClr val="tx1">
                  <a:lumMod val="75000"/>
                  <a:lumOff val="25000"/>
                </a:schemeClr>
              </a:gs>
            </a:gsLst>
            <a:lin ang="162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5271091" y="6341628"/>
            <a:ext cx="1649811" cy="2769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200" dirty="0" smtClean="0">
                <a:gradFill flip="none" rotWithShape="1">
                  <a:gsLst>
                    <a:gs pos="0">
                      <a:schemeClr val="bg1">
                        <a:lumMod val="65000"/>
                        <a:alpha val="78000"/>
                      </a:schemeClr>
                    </a:gs>
                    <a:gs pos="76000">
                      <a:schemeClr val="tx1">
                        <a:lumMod val="75000"/>
                        <a:lumOff val="25000"/>
                      </a:schemeClr>
                    </a:gs>
                  </a:gsLst>
                  <a:lin ang="16200000" scaled="1"/>
                  <a:tileRect/>
                </a:gradFill>
                <a:latin typeface="Century Gothic" panose="020B0502020202020204" pitchFamily="34" charset="0"/>
              </a:rPr>
              <a:t>WWW.IBAOTU.COM</a:t>
            </a:r>
            <a:endParaRPr lang="zh-CN" altLang="en-US" sz="1200" dirty="0">
              <a:gradFill flip="none" rotWithShape="1">
                <a:gsLst>
                  <a:gs pos="0">
                    <a:schemeClr val="bg1">
                      <a:lumMod val="65000"/>
                      <a:alpha val="78000"/>
                    </a:schemeClr>
                  </a:gs>
                  <a:gs pos="76000">
                    <a:schemeClr val="tx1">
                      <a:lumMod val="75000"/>
                      <a:lumOff val="25000"/>
                    </a:schemeClr>
                  </a:gs>
                </a:gsLst>
                <a:lin ang="16200000" scaled="1"/>
                <a:tileRect/>
              </a:gradFill>
              <a:latin typeface="Century Gothic" panose="020B0502020202020204" pitchFamily="34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440988" y="683973"/>
            <a:ext cx="177800" cy="177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10733088" y="683973"/>
            <a:ext cx="177800" cy="1778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025188" y="683973"/>
            <a:ext cx="177800" cy="1778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317288" y="683973"/>
            <a:ext cx="177800" cy="1778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26487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1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8" grpId="0"/>
      <p:bldP spid="19" grpId="0"/>
      <p:bldP spid="20" grpId="0"/>
      <p:bldP spid="25" grpId="0" animBg="1"/>
      <p:bldP spid="26" grpId="0"/>
      <p:bldP spid="27" grpId="0" animBg="1"/>
      <p:bldP spid="28" grpId="0" animBg="1"/>
      <p:bldP spid="29" grpId="0" animBg="1"/>
      <p:bldP spid="3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6755" y="1011175"/>
            <a:ext cx="902428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感谢您下载包图网平台上提供的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在包图网出售的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的保护，作品的所有权、版权和著作权归包图网所有，您下载的是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不得将包图网的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652955" y="4984409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更多精品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PPT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模板：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http://ibaotu.com/ppt/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313097" y="4984409"/>
            <a:ext cx="1364139" cy="369332"/>
            <a:chOff x="8158550" y="5010841"/>
            <a:chExt cx="1364139" cy="369332"/>
          </a:xfrm>
          <a:effectLst/>
        </p:grpSpPr>
        <p:sp>
          <p:nvSpPr>
            <p:cNvPr id="5" name="矩形: 圆角 4"/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hlinkClick r:id="rId3"/>
                </a:rPr>
                <a:t>点击进入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8471297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28228" y="4365578"/>
            <a:ext cx="4673348" cy="2114550"/>
            <a:chOff x="419100" y="4324350"/>
            <a:chExt cx="4673348" cy="211455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419100" y="6438900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 flipH="1">
            <a:off x="7086787" y="4365578"/>
            <a:ext cx="4673348" cy="2114550"/>
            <a:chOff x="419100" y="4324350"/>
            <a:chExt cx="4673348" cy="211455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19100" y="6438900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椭圆 16"/>
          <p:cNvSpPr/>
          <p:nvPr/>
        </p:nvSpPr>
        <p:spPr>
          <a:xfrm>
            <a:off x="1962734" y="2838334"/>
            <a:ext cx="1023761" cy="10237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17"/>
          <p:cNvSpPr/>
          <p:nvPr/>
        </p:nvSpPr>
        <p:spPr>
          <a:xfrm>
            <a:off x="2192021" y="3073131"/>
            <a:ext cx="565188" cy="554167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376992" y="2838334"/>
            <a:ext cx="1023761" cy="10237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21"/>
          <p:cNvSpPr/>
          <p:nvPr/>
        </p:nvSpPr>
        <p:spPr>
          <a:xfrm>
            <a:off x="4631200" y="3067621"/>
            <a:ext cx="515346" cy="565188"/>
          </a:xfrm>
          <a:custGeom>
            <a:avLst/>
            <a:gdLst>
              <a:gd name="connsiteX0" fmla="*/ 314616 w 554856"/>
              <a:gd name="connsiteY0" fmla="*/ 256070 h 608519"/>
              <a:gd name="connsiteX1" fmla="*/ 262711 w 554856"/>
              <a:gd name="connsiteY1" fmla="*/ 307611 h 608519"/>
              <a:gd name="connsiteX2" fmla="*/ 241014 w 554856"/>
              <a:gd name="connsiteY2" fmla="*/ 285856 h 608519"/>
              <a:gd name="connsiteX3" fmla="*/ 218289 w 554856"/>
              <a:gd name="connsiteY3" fmla="*/ 308265 h 608519"/>
              <a:gd name="connsiteX4" fmla="*/ 239986 w 554856"/>
              <a:gd name="connsiteY4" fmla="*/ 330020 h 608519"/>
              <a:gd name="connsiteX5" fmla="*/ 262618 w 554856"/>
              <a:gd name="connsiteY5" fmla="*/ 352803 h 608519"/>
              <a:gd name="connsiteX6" fmla="*/ 285250 w 554856"/>
              <a:gd name="connsiteY6" fmla="*/ 330300 h 608519"/>
              <a:gd name="connsiteX7" fmla="*/ 337155 w 554856"/>
              <a:gd name="connsiteY7" fmla="*/ 278760 h 608519"/>
              <a:gd name="connsiteX8" fmla="*/ 261963 w 554856"/>
              <a:gd name="connsiteY8" fmla="*/ 129646 h 608519"/>
              <a:gd name="connsiteX9" fmla="*/ 293387 w 554856"/>
              <a:gd name="connsiteY9" fmla="*/ 129646 h 608519"/>
              <a:gd name="connsiteX10" fmla="*/ 304983 w 554856"/>
              <a:gd name="connsiteY10" fmla="*/ 141224 h 608519"/>
              <a:gd name="connsiteX11" fmla="*/ 304983 w 554856"/>
              <a:gd name="connsiteY11" fmla="*/ 167368 h 608519"/>
              <a:gd name="connsiteX12" fmla="*/ 355485 w 554856"/>
              <a:gd name="connsiteY12" fmla="*/ 188283 h 608519"/>
              <a:gd name="connsiteX13" fmla="*/ 373909 w 554856"/>
              <a:gd name="connsiteY13" fmla="*/ 169796 h 608519"/>
              <a:gd name="connsiteX14" fmla="*/ 390275 w 554856"/>
              <a:gd name="connsiteY14" fmla="*/ 169796 h 608519"/>
              <a:gd name="connsiteX15" fmla="*/ 412440 w 554856"/>
              <a:gd name="connsiteY15" fmla="*/ 192018 h 608519"/>
              <a:gd name="connsiteX16" fmla="*/ 412440 w 554856"/>
              <a:gd name="connsiteY16" fmla="*/ 208264 h 608519"/>
              <a:gd name="connsiteX17" fmla="*/ 394016 w 554856"/>
              <a:gd name="connsiteY17" fmla="*/ 226752 h 608519"/>
              <a:gd name="connsiteX18" fmla="*/ 414965 w 554856"/>
              <a:gd name="connsiteY18" fmla="*/ 277172 h 608519"/>
              <a:gd name="connsiteX19" fmla="*/ 441151 w 554856"/>
              <a:gd name="connsiteY19" fmla="*/ 277172 h 608519"/>
              <a:gd name="connsiteX20" fmla="*/ 452748 w 554856"/>
              <a:gd name="connsiteY20" fmla="*/ 288750 h 608519"/>
              <a:gd name="connsiteX21" fmla="*/ 452748 w 554856"/>
              <a:gd name="connsiteY21" fmla="*/ 320123 h 608519"/>
              <a:gd name="connsiteX22" fmla="*/ 441151 w 554856"/>
              <a:gd name="connsiteY22" fmla="*/ 331701 h 608519"/>
              <a:gd name="connsiteX23" fmla="*/ 414965 w 554856"/>
              <a:gd name="connsiteY23" fmla="*/ 331701 h 608519"/>
              <a:gd name="connsiteX24" fmla="*/ 394016 w 554856"/>
              <a:gd name="connsiteY24" fmla="*/ 382121 h 608519"/>
              <a:gd name="connsiteX25" fmla="*/ 412440 w 554856"/>
              <a:gd name="connsiteY25" fmla="*/ 400515 h 608519"/>
              <a:gd name="connsiteX26" fmla="*/ 412440 w 554856"/>
              <a:gd name="connsiteY26" fmla="*/ 416855 h 608519"/>
              <a:gd name="connsiteX27" fmla="*/ 390275 w 554856"/>
              <a:gd name="connsiteY27" fmla="*/ 438984 h 608519"/>
              <a:gd name="connsiteX28" fmla="*/ 373909 w 554856"/>
              <a:gd name="connsiteY28" fmla="*/ 438984 h 608519"/>
              <a:gd name="connsiteX29" fmla="*/ 355485 w 554856"/>
              <a:gd name="connsiteY29" fmla="*/ 420590 h 608519"/>
              <a:gd name="connsiteX30" fmla="*/ 304983 w 554856"/>
              <a:gd name="connsiteY30" fmla="*/ 441505 h 608519"/>
              <a:gd name="connsiteX31" fmla="*/ 304983 w 554856"/>
              <a:gd name="connsiteY31" fmla="*/ 467649 h 608519"/>
              <a:gd name="connsiteX32" fmla="*/ 293387 w 554856"/>
              <a:gd name="connsiteY32" fmla="*/ 479227 h 608519"/>
              <a:gd name="connsiteX33" fmla="*/ 261963 w 554856"/>
              <a:gd name="connsiteY33" fmla="*/ 479227 h 608519"/>
              <a:gd name="connsiteX34" fmla="*/ 250367 w 554856"/>
              <a:gd name="connsiteY34" fmla="*/ 467649 h 608519"/>
              <a:gd name="connsiteX35" fmla="*/ 250367 w 554856"/>
              <a:gd name="connsiteY35" fmla="*/ 441505 h 608519"/>
              <a:gd name="connsiteX36" fmla="*/ 199865 w 554856"/>
              <a:gd name="connsiteY36" fmla="*/ 420590 h 608519"/>
              <a:gd name="connsiteX37" fmla="*/ 181441 w 554856"/>
              <a:gd name="connsiteY37" fmla="*/ 438984 h 608519"/>
              <a:gd name="connsiteX38" fmla="*/ 165075 w 554856"/>
              <a:gd name="connsiteY38" fmla="*/ 438984 h 608519"/>
              <a:gd name="connsiteX39" fmla="*/ 142910 w 554856"/>
              <a:gd name="connsiteY39" fmla="*/ 416855 h 608519"/>
              <a:gd name="connsiteX40" fmla="*/ 142910 w 554856"/>
              <a:gd name="connsiteY40" fmla="*/ 400515 h 608519"/>
              <a:gd name="connsiteX41" fmla="*/ 161334 w 554856"/>
              <a:gd name="connsiteY41" fmla="*/ 382121 h 608519"/>
              <a:gd name="connsiteX42" fmla="*/ 140385 w 554856"/>
              <a:gd name="connsiteY42" fmla="*/ 331701 h 608519"/>
              <a:gd name="connsiteX43" fmla="*/ 114199 w 554856"/>
              <a:gd name="connsiteY43" fmla="*/ 331701 h 608519"/>
              <a:gd name="connsiteX44" fmla="*/ 102602 w 554856"/>
              <a:gd name="connsiteY44" fmla="*/ 320123 h 608519"/>
              <a:gd name="connsiteX45" fmla="*/ 102602 w 554856"/>
              <a:gd name="connsiteY45" fmla="*/ 288750 h 608519"/>
              <a:gd name="connsiteX46" fmla="*/ 114199 w 554856"/>
              <a:gd name="connsiteY46" fmla="*/ 277172 h 608519"/>
              <a:gd name="connsiteX47" fmla="*/ 140385 w 554856"/>
              <a:gd name="connsiteY47" fmla="*/ 277172 h 608519"/>
              <a:gd name="connsiteX48" fmla="*/ 161334 w 554856"/>
              <a:gd name="connsiteY48" fmla="*/ 226752 h 608519"/>
              <a:gd name="connsiteX49" fmla="*/ 142910 w 554856"/>
              <a:gd name="connsiteY49" fmla="*/ 208264 h 608519"/>
              <a:gd name="connsiteX50" fmla="*/ 142910 w 554856"/>
              <a:gd name="connsiteY50" fmla="*/ 192018 h 608519"/>
              <a:gd name="connsiteX51" fmla="*/ 165075 w 554856"/>
              <a:gd name="connsiteY51" fmla="*/ 169796 h 608519"/>
              <a:gd name="connsiteX52" fmla="*/ 181441 w 554856"/>
              <a:gd name="connsiteY52" fmla="*/ 169796 h 608519"/>
              <a:gd name="connsiteX53" fmla="*/ 199865 w 554856"/>
              <a:gd name="connsiteY53" fmla="*/ 188283 h 608519"/>
              <a:gd name="connsiteX54" fmla="*/ 250367 w 554856"/>
              <a:gd name="connsiteY54" fmla="*/ 167368 h 608519"/>
              <a:gd name="connsiteX55" fmla="*/ 250367 w 554856"/>
              <a:gd name="connsiteY55" fmla="*/ 141224 h 608519"/>
              <a:gd name="connsiteX56" fmla="*/ 261963 w 554856"/>
              <a:gd name="connsiteY56" fmla="*/ 129646 h 608519"/>
              <a:gd name="connsiteX57" fmla="*/ 440285 w 554856"/>
              <a:gd name="connsiteY57" fmla="*/ 80038 h 608519"/>
              <a:gd name="connsiteX58" fmla="*/ 554856 w 554856"/>
              <a:gd name="connsiteY58" fmla="*/ 304248 h 608519"/>
              <a:gd name="connsiteX59" fmla="*/ 277361 w 554856"/>
              <a:gd name="connsiteY59" fmla="*/ 581312 h 608519"/>
              <a:gd name="connsiteX60" fmla="*/ 277361 w 554856"/>
              <a:gd name="connsiteY60" fmla="*/ 605311 h 608519"/>
              <a:gd name="connsiteX61" fmla="*/ 272404 w 554856"/>
              <a:gd name="connsiteY61" fmla="*/ 607926 h 608519"/>
              <a:gd name="connsiteX62" fmla="*/ 207216 w 554856"/>
              <a:gd name="connsiteY62" fmla="*/ 563289 h 608519"/>
              <a:gd name="connsiteX63" fmla="*/ 207216 w 554856"/>
              <a:gd name="connsiteY63" fmla="*/ 558060 h 608519"/>
              <a:gd name="connsiteX64" fmla="*/ 272404 w 554856"/>
              <a:gd name="connsiteY64" fmla="*/ 513330 h 608519"/>
              <a:gd name="connsiteX65" fmla="*/ 277361 w 554856"/>
              <a:gd name="connsiteY65" fmla="*/ 515945 h 608519"/>
              <a:gd name="connsiteX66" fmla="*/ 277361 w 554856"/>
              <a:gd name="connsiteY66" fmla="*/ 539944 h 608519"/>
              <a:gd name="connsiteX67" fmla="*/ 513423 w 554856"/>
              <a:gd name="connsiteY67" fmla="*/ 304248 h 608519"/>
              <a:gd name="connsiteX68" fmla="*/ 415968 w 554856"/>
              <a:gd name="connsiteY68" fmla="*/ 113375 h 608519"/>
              <a:gd name="connsiteX69" fmla="*/ 282452 w 554856"/>
              <a:gd name="connsiteY69" fmla="*/ 594 h 608519"/>
              <a:gd name="connsiteX70" fmla="*/ 347640 w 554856"/>
              <a:gd name="connsiteY70" fmla="*/ 45229 h 608519"/>
              <a:gd name="connsiteX71" fmla="*/ 347640 w 554856"/>
              <a:gd name="connsiteY71" fmla="*/ 50551 h 608519"/>
              <a:gd name="connsiteX72" fmla="*/ 282452 w 554856"/>
              <a:gd name="connsiteY72" fmla="*/ 95279 h 608519"/>
              <a:gd name="connsiteX73" fmla="*/ 277402 w 554856"/>
              <a:gd name="connsiteY73" fmla="*/ 92665 h 608519"/>
              <a:gd name="connsiteX74" fmla="*/ 277402 w 554856"/>
              <a:gd name="connsiteY74" fmla="*/ 68573 h 608519"/>
              <a:gd name="connsiteX75" fmla="*/ 41339 w 554856"/>
              <a:gd name="connsiteY75" fmla="*/ 304259 h 608519"/>
              <a:gd name="connsiteX76" fmla="*/ 138888 w 554856"/>
              <a:gd name="connsiteY76" fmla="*/ 495123 h 608519"/>
              <a:gd name="connsiteX77" fmla="*/ 114571 w 554856"/>
              <a:gd name="connsiteY77" fmla="*/ 528552 h 608519"/>
              <a:gd name="connsiteX78" fmla="*/ 0 w 554856"/>
              <a:gd name="connsiteY78" fmla="*/ 304259 h 608519"/>
              <a:gd name="connsiteX79" fmla="*/ 277402 w 554856"/>
              <a:gd name="connsiteY79" fmla="*/ 27300 h 608519"/>
              <a:gd name="connsiteX80" fmla="*/ 277402 w 554856"/>
              <a:gd name="connsiteY80" fmla="*/ 3209 h 608519"/>
              <a:gd name="connsiteX81" fmla="*/ 282452 w 554856"/>
              <a:gd name="connsiteY81" fmla="*/ 594 h 608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554856" h="608519">
                <a:moveTo>
                  <a:pt x="314616" y="256070"/>
                </a:moveTo>
                <a:lnTo>
                  <a:pt x="262711" y="307611"/>
                </a:lnTo>
                <a:lnTo>
                  <a:pt x="241014" y="285856"/>
                </a:lnTo>
                <a:lnTo>
                  <a:pt x="218289" y="308265"/>
                </a:lnTo>
                <a:lnTo>
                  <a:pt x="239986" y="330020"/>
                </a:lnTo>
                <a:lnTo>
                  <a:pt x="262618" y="352803"/>
                </a:lnTo>
                <a:lnTo>
                  <a:pt x="285250" y="330300"/>
                </a:lnTo>
                <a:lnTo>
                  <a:pt x="337155" y="278760"/>
                </a:lnTo>
                <a:close/>
                <a:moveTo>
                  <a:pt x="261963" y="129646"/>
                </a:moveTo>
                <a:lnTo>
                  <a:pt x="293387" y="129646"/>
                </a:lnTo>
                <a:cubicBezTo>
                  <a:pt x="299840" y="129646"/>
                  <a:pt x="304983" y="134875"/>
                  <a:pt x="304983" y="141224"/>
                </a:cubicBezTo>
                <a:lnTo>
                  <a:pt x="304983" y="167368"/>
                </a:lnTo>
                <a:cubicBezTo>
                  <a:pt x="323314" y="170916"/>
                  <a:pt x="340428" y="178199"/>
                  <a:pt x="355485" y="188283"/>
                </a:cubicBezTo>
                <a:lnTo>
                  <a:pt x="373909" y="169796"/>
                </a:lnTo>
                <a:cubicBezTo>
                  <a:pt x="378398" y="165314"/>
                  <a:pt x="385786" y="165314"/>
                  <a:pt x="390275" y="169796"/>
                </a:cubicBezTo>
                <a:lnTo>
                  <a:pt x="412440" y="192018"/>
                </a:lnTo>
                <a:cubicBezTo>
                  <a:pt x="416929" y="196500"/>
                  <a:pt x="416929" y="203783"/>
                  <a:pt x="412440" y="208264"/>
                </a:cubicBezTo>
                <a:lnTo>
                  <a:pt x="394016" y="226752"/>
                </a:lnTo>
                <a:cubicBezTo>
                  <a:pt x="404117" y="241691"/>
                  <a:pt x="411318" y="258872"/>
                  <a:pt x="414965" y="277172"/>
                </a:cubicBezTo>
                <a:lnTo>
                  <a:pt x="441151" y="277172"/>
                </a:lnTo>
                <a:cubicBezTo>
                  <a:pt x="447604" y="277172"/>
                  <a:pt x="452748" y="282401"/>
                  <a:pt x="452748" y="288750"/>
                </a:cubicBezTo>
                <a:lnTo>
                  <a:pt x="452748" y="320123"/>
                </a:lnTo>
                <a:cubicBezTo>
                  <a:pt x="452748" y="326565"/>
                  <a:pt x="447511" y="331701"/>
                  <a:pt x="441151" y="331701"/>
                </a:cubicBezTo>
                <a:lnTo>
                  <a:pt x="414965" y="331701"/>
                </a:lnTo>
                <a:cubicBezTo>
                  <a:pt x="411318" y="350002"/>
                  <a:pt x="404117" y="366995"/>
                  <a:pt x="394016" y="382121"/>
                </a:cubicBezTo>
                <a:lnTo>
                  <a:pt x="412440" y="400515"/>
                </a:lnTo>
                <a:cubicBezTo>
                  <a:pt x="416929" y="404997"/>
                  <a:pt x="416929" y="412373"/>
                  <a:pt x="412440" y="416855"/>
                </a:cubicBezTo>
                <a:lnTo>
                  <a:pt x="390275" y="438984"/>
                </a:lnTo>
                <a:cubicBezTo>
                  <a:pt x="385786" y="443466"/>
                  <a:pt x="378398" y="443466"/>
                  <a:pt x="373909" y="438984"/>
                </a:cubicBezTo>
                <a:lnTo>
                  <a:pt x="355485" y="420590"/>
                </a:lnTo>
                <a:cubicBezTo>
                  <a:pt x="340522" y="430674"/>
                  <a:pt x="323314" y="437864"/>
                  <a:pt x="304983" y="441505"/>
                </a:cubicBezTo>
                <a:lnTo>
                  <a:pt x="304983" y="467649"/>
                </a:lnTo>
                <a:cubicBezTo>
                  <a:pt x="304983" y="474092"/>
                  <a:pt x="299746" y="479227"/>
                  <a:pt x="293387" y="479227"/>
                </a:cubicBezTo>
                <a:lnTo>
                  <a:pt x="261963" y="479227"/>
                </a:lnTo>
                <a:cubicBezTo>
                  <a:pt x="255510" y="479227"/>
                  <a:pt x="250367" y="473998"/>
                  <a:pt x="250367" y="467649"/>
                </a:cubicBezTo>
                <a:lnTo>
                  <a:pt x="250367" y="441505"/>
                </a:lnTo>
                <a:cubicBezTo>
                  <a:pt x="232036" y="437864"/>
                  <a:pt x="214922" y="430674"/>
                  <a:pt x="199865" y="420590"/>
                </a:cubicBezTo>
                <a:lnTo>
                  <a:pt x="181441" y="438984"/>
                </a:lnTo>
                <a:cubicBezTo>
                  <a:pt x="176952" y="443466"/>
                  <a:pt x="169564" y="443466"/>
                  <a:pt x="165075" y="438984"/>
                </a:cubicBezTo>
                <a:lnTo>
                  <a:pt x="142910" y="416855"/>
                </a:lnTo>
                <a:cubicBezTo>
                  <a:pt x="138421" y="412373"/>
                  <a:pt x="138421" y="404997"/>
                  <a:pt x="142910" y="400515"/>
                </a:cubicBezTo>
                <a:lnTo>
                  <a:pt x="161334" y="382121"/>
                </a:lnTo>
                <a:cubicBezTo>
                  <a:pt x="151233" y="367182"/>
                  <a:pt x="144032" y="350002"/>
                  <a:pt x="140385" y="331701"/>
                </a:cubicBezTo>
                <a:lnTo>
                  <a:pt x="114199" y="331701"/>
                </a:lnTo>
                <a:cubicBezTo>
                  <a:pt x="107746" y="331701"/>
                  <a:pt x="102602" y="326472"/>
                  <a:pt x="102602" y="320123"/>
                </a:cubicBezTo>
                <a:lnTo>
                  <a:pt x="102602" y="288750"/>
                </a:lnTo>
                <a:cubicBezTo>
                  <a:pt x="102602" y="282214"/>
                  <a:pt x="107839" y="277172"/>
                  <a:pt x="114199" y="277172"/>
                </a:cubicBezTo>
                <a:lnTo>
                  <a:pt x="140385" y="277172"/>
                </a:lnTo>
                <a:cubicBezTo>
                  <a:pt x="144032" y="258872"/>
                  <a:pt x="151233" y="241785"/>
                  <a:pt x="161334" y="226752"/>
                </a:cubicBezTo>
                <a:lnTo>
                  <a:pt x="142910" y="208264"/>
                </a:lnTo>
                <a:cubicBezTo>
                  <a:pt x="138421" y="203783"/>
                  <a:pt x="138421" y="196500"/>
                  <a:pt x="142910" y="192018"/>
                </a:cubicBezTo>
                <a:lnTo>
                  <a:pt x="165075" y="169796"/>
                </a:lnTo>
                <a:cubicBezTo>
                  <a:pt x="169564" y="165314"/>
                  <a:pt x="176952" y="165314"/>
                  <a:pt x="181441" y="169796"/>
                </a:cubicBezTo>
                <a:lnTo>
                  <a:pt x="199865" y="188283"/>
                </a:lnTo>
                <a:cubicBezTo>
                  <a:pt x="214828" y="178199"/>
                  <a:pt x="232036" y="170916"/>
                  <a:pt x="250367" y="167368"/>
                </a:cubicBezTo>
                <a:lnTo>
                  <a:pt x="250367" y="141224"/>
                </a:lnTo>
                <a:cubicBezTo>
                  <a:pt x="250367" y="134688"/>
                  <a:pt x="255604" y="129646"/>
                  <a:pt x="261963" y="129646"/>
                </a:cubicBezTo>
                <a:close/>
                <a:moveTo>
                  <a:pt x="440285" y="80038"/>
                </a:moveTo>
                <a:cubicBezTo>
                  <a:pt x="511927" y="131958"/>
                  <a:pt x="554856" y="215909"/>
                  <a:pt x="554856" y="304248"/>
                </a:cubicBezTo>
                <a:cubicBezTo>
                  <a:pt x="554856" y="457021"/>
                  <a:pt x="430371" y="581312"/>
                  <a:pt x="277361" y="581312"/>
                </a:cubicBezTo>
                <a:lnTo>
                  <a:pt x="277361" y="605311"/>
                </a:lnTo>
                <a:cubicBezTo>
                  <a:pt x="277361" y="607926"/>
                  <a:pt x="274555" y="609420"/>
                  <a:pt x="272404" y="607926"/>
                </a:cubicBezTo>
                <a:lnTo>
                  <a:pt x="207216" y="563289"/>
                </a:lnTo>
                <a:cubicBezTo>
                  <a:pt x="205345" y="561982"/>
                  <a:pt x="205345" y="559274"/>
                  <a:pt x="207216" y="558060"/>
                </a:cubicBezTo>
                <a:lnTo>
                  <a:pt x="272404" y="513330"/>
                </a:lnTo>
                <a:cubicBezTo>
                  <a:pt x="274555" y="511836"/>
                  <a:pt x="277361" y="513330"/>
                  <a:pt x="277361" y="515945"/>
                </a:cubicBezTo>
                <a:lnTo>
                  <a:pt x="277361" y="539944"/>
                </a:lnTo>
                <a:cubicBezTo>
                  <a:pt x="407551" y="539944"/>
                  <a:pt x="513423" y="434236"/>
                  <a:pt x="513423" y="304248"/>
                </a:cubicBezTo>
                <a:cubicBezTo>
                  <a:pt x="513423" y="229076"/>
                  <a:pt x="477041" y="157638"/>
                  <a:pt x="415968" y="113375"/>
                </a:cubicBezTo>
                <a:close/>
                <a:moveTo>
                  <a:pt x="282452" y="594"/>
                </a:moveTo>
                <a:lnTo>
                  <a:pt x="347640" y="45229"/>
                </a:lnTo>
                <a:cubicBezTo>
                  <a:pt x="349511" y="46536"/>
                  <a:pt x="349511" y="49337"/>
                  <a:pt x="347640" y="50551"/>
                </a:cubicBezTo>
                <a:lnTo>
                  <a:pt x="282452" y="95279"/>
                </a:lnTo>
                <a:cubicBezTo>
                  <a:pt x="280301" y="96773"/>
                  <a:pt x="277402" y="95279"/>
                  <a:pt x="277402" y="92665"/>
                </a:cubicBezTo>
                <a:lnTo>
                  <a:pt x="277402" y="68573"/>
                </a:lnTo>
                <a:cubicBezTo>
                  <a:pt x="147212" y="68573"/>
                  <a:pt x="41339" y="174277"/>
                  <a:pt x="41339" y="304259"/>
                </a:cubicBezTo>
                <a:cubicBezTo>
                  <a:pt x="41339" y="379521"/>
                  <a:pt x="77908" y="450862"/>
                  <a:pt x="138888" y="495123"/>
                </a:cubicBezTo>
                <a:lnTo>
                  <a:pt x="114571" y="528552"/>
                </a:lnTo>
                <a:cubicBezTo>
                  <a:pt x="42835" y="476634"/>
                  <a:pt x="0" y="392687"/>
                  <a:pt x="0" y="304259"/>
                </a:cubicBezTo>
                <a:cubicBezTo>
                  <a:pt x="0" y="151493"/>
                  <a:pt x="124391" y="27300"/>
                  <a:pt x="277402" y="27300"/>
                </a:cubicBezTo>
                <a:lnTo>
                  <a:pt x="277402" y="3209"/>
                </a:lnTo>
                <a:cubicBezTo>
                  <a:pt x="277402" y="594"/>
                  <a:pt x="280301" y="-900"/>
                  <a:pt x="282452" y="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6791250" y="2838334"/>
            <a:ext cx="1023761" cy="10237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24"/>
          <p:cNvSpPr/>
          <p:nvPr/>
        </p:nvSpPr>
        <p:spPr>
          <a:xfrm>
            <a:off x="7020537" y="3068082"/>
            <a:ext cx="565188" cy="564266"/>
          </a:xfrm>
          <a:custGeom>
            <a:avLst/>
            <a:gdLst>
              <a:gd name="connsiteX0" fmla="*/ 140017 w 606581"/>
              <a:gd name="connsiteY0" fmla="*/ 411043 h 605592"/>
              <a:gd name="connsiteX1" fmla="*/ 178821 w 606581"/>
              <a:gd name="connsiteY1" fmla="*/ 427078 h 605592"/>
              <a:gd name="connsiteX2" fmla="*/ 178821 w 606581"/>
              <a:gd name="connsiteY2" fmla="*/ 504564 h 605592"/>
              <a:gd name="connsiteX3" fmla="*/ 93692 w 606581"/>
              <a:gd name="connsiteY3" fmla="*/ 589557 h 605592"/>
              <a:gd name="connsiteX4" fmla="*/ 54887 w 606581"/>
              <a:gd name="connsiteY4" fmla="*/ 605592 h 605592"/>
              <a:gd name="connsiteX5" fmla="*/ 16083 w 606581"/>
              <a:gd name="connsiteY5" fmla="*/ 589557 h 605592"/>
              <a:gd name="connsiteX6" fmla="*/ 16083 w 606581"/>
              <a:gd name="connsiteY6" fmla="*/ 511979 h 605592"/>
              <a:gd name="connsiteX7" fmla="*/ 101212 w 606581"/>
              <a:gd name="connsiteY7" fmla="*/ 427078 h 605592"/>
              <a:gd name="connsiteX8" fmla="*/ 140017 w 606581"/>
              <a:gd name="connsiteY8" fmla="*/ 411043 h 605592"/>
              <a:gd name="connsiteX9" fmla="*/ 382501 w 606581"/>
              <a:gd name="connsiteY9" fmla="*/ 49537 h 605592"/>
              <a:gd name="connsiteX10" fmla="*/ 557044 w 606581"/>
              <a:gd name="connsiteY10" fmla="*/ 223798 h 605592"/>
              <a:gd name="connsiteX11" fmla="*/ 382501 w 606581"/>
              <a:gd name="connsiteY11" fmla="*/ 398059 h 605592"/>
              <a:gd name="connsiteX12" fmla="*/ 207957 w 606581"/>
              <a:gd name="connsiteY12" fmla="*/ 223798 h 605592"/>
              <a:gd name="connsiteX13" fmla="*/ 382501 w 606581"/>
              <a:gd name="connsiteY13" fmla="*/ 49537 h 605592"/>
              <a:gd name="connsiteX14" fmla="*/ 382536 w 606581"/>
              <a:gd name="connsiteY14" fmla="*/ 24750 h 605592"/>
              <a:gd name="connsiteX15" fmla="*/ 304914 w 606581"/>
              <a:gd name="connsiteY15" fmla="*/ 40417 h 605592"/>
              <a:gd name="connsiteX16" fmla="*/ 241591 w 606581"/>
              <a:gd name="connsiteY16" fmla="*/ 83058 h 605592"/>
              <a:gd name="connsiteX17" fmla="*/ 198880 w 606581"/>
              <a:gd name="connsiteY17" fmla="*/ 146278 h 605592"/>
              <a:gd name="connsiteX18" fmla="*/ 183189 w 606581"/>
              <a:gd name="connsiteY18" fmla="*/ 223774 h 605592"/>
              <a:gd name="connsiteX19" fmla="*/ 198880 w 606581"/>
              <a:gd name="connsiteY19" fmla="*/ 301177 h 605592"/>
              <a:gd name="connsiteX20" fmla="*/ 241591 w 606581"/>
              <a:gd name="connsiteY20" fmla="*/ 364490 h 605592"/>
              <a:gd name="connsiteX21" fmla="*/ 304914 w 606581"/>
              <a:gd name="connsiteY21" fmla="*/ 407131 h 605592"/>
              <a:gd name="connsiteX22" fmla="*/ 382536 w 606581"/>
              <a:gd name="connsiteY22" fmla="*/ 422705 h 605592"/>
              <a:gd name="connsiteX23" fmla="*/ 460158 w 606581"/>
              <a:gd name="connsiteY23" fmla="*/ 407131 h 605592"/>
              <a:gd name="connsiteX24" fmla="*/ 523481 w 606581"/>
              <a:gd name="connsiteY24" fmla="*/ 364490 h 605592"/>
              <a:gd name="connsiteX25" fmla="*/ 566192 w 606581"/>
              <a:gd name="connsiteY25" fmla="*/ 301177 h 605592"/>
              <a:gd name="connsiteX26" fmla="*/ 581883 w 606581"/>
              <a:gd name="connsiteY26" fmla="*/ 223774 h 605592"/>
              <a:gd name="connsiteX27" fmla="*/ 566192 w 606581"/>
              <a:gd name="connsiteY27" fmla="*/ 146278 h 605592"/>
              <a:gd name="connsiteX28" fmla="*/ 523481 w 606581"/>
              <a:gd name="connsiteY28" fmla="*/ 83058 h 605592"/>
              <a:gd name="connsiteX29" fmla="*/ 460158 w 606581"/>
              <a:gd name="connsiteY29" fmla="*/ 40417 h 605592"/>
              <a:gd name="connsiteX30" fmla="*/ 382536 w 606581"/>
              <a:gd name="connsiteY30" fmla="*/ 24750 h 605592"/>
              <a:gd name="connsiteX31" fmla="*/ 382536 w 606581"/>
              <a:gd name="connsiteY31" fmla="*/ 0 h 605592"/>
              <a:gd name="connsiteX32" fmla="*/ 469721 w 606581"/>
              <a:gd name="connsiteY32" fmla="*/ 17613 h 605592"/>
              <a:gd name="connsiteX33" fmla="*/ 540937 w 606581"/>
              <a:gd name="connsiteY33" fmla="*/ 65538 h 605592"/>
              <a:gd name="connsiteX34" fmla="*/ 588940 w 606581"/>
              <a:gd name="connsiteY34" fmla="*/ 136637 h 605592"/>
              <a:gd name="connsiteX35" fmla="*/ 606581 w 606581"/>
              <a:gd name="connsiteY35" fmla="*/ 223774 h 605592"/>
              <a:gd name="connsiteX36" fmla="*/ 588940 w 606581"/>
              <a:gd name="connsiteY36" fmla="*/ 310818 h 605592"/>
              <a:gd name="connsiteX37" fmla="*/ 540937 w 606581"/>
              <a:gd name="connsiteY37" fmla="*/ 381917 h 605592"/>
              <a:gd name="connsiteX38" fmla="*/ 469721 w 606581"/>
              <a:gd name="connsiteY38" fmla="*/ 429842 h 605592"/>
              <a:gd name="connsiteX39" fmla="*/ 382536 w 606581"/>
              <a:gd name="connsiteY39" fmla="*/ 447455 h 605592"/>
              <a:gd name="connsiteX40" fmla="*/ 295258 w 606581"/>
              <a:gd name="connsiteY40" fmla="*/ 429842 h 605592"/>
              <a:gd name="connsiteX41" fmla="*/ 240105 w 606581"/>
              <a:gd name="connsiteY41" fmla="*/ 396471 h 605592"/>
              <a:gd name="connsiteX42" fmla="*/ 209558 w 606581"/>
              <a:gd name="connsiteY42" fmla="*/ 427061 h 605592"/>
              <a:gd name="connsiteX43" fmla="*/ 196373 w 606581"/>
              <a:gd name="connsiteY43" fmla="*/ 409541 h 605592"/>
              <a:gd name="connsiteX44" fmla="*/ 178918 w 606581"/>
              <a:gd name="connsiteY44" fmla="*/ 396378 h 605592"/>
              <a:gd name="connsiteX45" fmla="*/ 209465 w 606581"/>
              <a:gd name="connsiteY45" fmla="*/ 365880 h 605592"/>
              <a:gd name="connsiteX46" fmla="*/ 176040 w 606581"/>
              <a:gd name="connsiteY46" fmla="*/ 310818 h 605592"/>
              <a:gd name="connsiteX47" fmla="*/ 158491 w 606581"/>
              <a:gd name="connsiteY47" fmla="*/ 223774 h 605592"/>
              <a:gd name="connsiteX48" fmla="*/ 176040 w 606581"/>
              <a:gd name="connsiteY48" fmla="*/ 136637 h 605592"/>
              <a:gd name="connsiteX49" fmla="*/ 224043 w 606581"/>
              <a:gd name="connsiteY49" fmla="*/ 65538 h 605592"/>
              <a:gd name="connsiteX50" fmla="*/ 295258 w 606581"/>
              <a:gd name="connsiteY50" fmla="*/ 17613 h 605592"/>
              <a:gd name="connsiteX51" fmla="*/ 382536 w 606581"/>
              <a:gd name="connsiteY51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6581" h="605592">
                <a:moveTo>
                  <a:pt x="140017" y="411043"/>
                </a:moveTo>
                <a:cubicBezTo>
                  <a:pt x="154035" y="411043"/>
                  <a:pt x="168053" y="416326"/>
                  <a:pt x="178821" y="427078"/>
                </a:cubicBezTo>
                <a:cubicBezTo>
                  <a:pt x="200266" y="448488"/>
                  <a:pt x="200266" y="483153"/>
                  <a:pt x="178821" y="504564"/>
                </a:cubicBezTo>
                <a:lnTo>
                  <a:pt x="93692" y="589557"/>
                </a:lnTo>
                <a:cubicBezTo>
                  <a:pt x="83016" y="600216"/>
                  <a:pt x="68905" y="605592"/>
                  <a:pt x="54887" y="605592"/>
                </a:cubicBezTo>
                <a:cubicBezTo>
                  <a:pt x="40870" y="605592"/>
                  <a:pt x="26759" y="600216"/>
                  <a:pt x="16083" y="589557"/>
                </a:cubicBezTo>
                <a:cubicBezTo>
                  <a:pt x="-5362" y="568147"/>
                  <a:pt x="-5362" y="533389"/>
                  <a:pt x="16083" y="511979"/>
                </a:cubicBezTo>
                <a:lnTo>
                  <a:pt x="101212" y="427078"/>
                </a:lnTo>
                <a:cubicBezTo>
                  <a:pt x="111888" y="416326"/>
                  <a:pt x="125999" y="411043"/>
                  <a:pt x="140017" y="411043"/>
                </a:cubicBezTo>
                <a:close/>
                <a:moveTo>
                  <a:pt x="382501" y="49537"/>
                </a:moveTo>
                <a:cubicBezTo>
                  <a:pt x="478871" y="49537"/>
                  <a:pt x="557044" y="127491"/>
                  <a:pt x="557044" y="223798"/>
                </a:cubicBezTo>
                <a:cubicBezTo>
                  <a:pt x="557044" y="320012"/>
                  <a:pt x="478871" y="398059"/>
                  <a:pt x="382501" y="398059"/>
                </a:cubicBezTo>
                <a:cubicBezTo>
                  <a:pt x="286130" y="398059"/>
                  <a:pt x="207957" y="320012"/>
                  <a:pt x="207957" y="223798"/>
                </a:cubicBezTo>
                <a:cubicBezTo>
                  <a:pt x="207957" y="127491"/>
                  <a:pt x="286130" y="49537"/>
                  <a:pt x="382501" y="49537"/>
                </a:cubicBezTo>
                <a:close/>
                <a:moveTo>
                  <a:pt x="382536" y="24750"/>
                </a:moveTo>
                <a:cubicBezTo>
                  <a:pt x="355610" y="24750"/>
                  <a:pt x="329519" y="30034"/>
                  <a:pt x="304914" y="40417"/>
                </a:cubicBezTo>
                <a:cubicBezTo>
                  <a:pt x="281238" y="50428"/>
                  <a:pt x="259882" y="64796"/>
                  <a:pt x="241591" y="83058"/>
                </a:cubicBezTo>
                <a:cubicBezTo>
                  <a:pt x="223300" y="101319"/>
                  <a:pt x="208908" y="122547"/>
                  <a:pt x="198880" y="146278"/>
                </a:cubicBezTo>
                <a:cubicBezTo>
                  <a:pt x="188481" y="170843"/>
                  <a:pt x="183189" y="196891"/>
                  <a:pt x="183189" y="223774"/>
                </a:cubicBezTo>
                <a:cubicBezTo>
                  <a:pt x="183189" y="250564"/>
                  <a:pt x="188481" y="276705"/>
                  <a:pt x="198880" y="301177"/>
                </a:cubicBezTo>
                <a:cubicBezTo>
                  <a:pt x="208908" y="324908"/>
                  <a:pt x="223300" y="346228"/>
                  <a:pt x="241591" y="364490"/>
                </a:cubicBezTo>
                <a:cubicBezTo>
                  <a:pt x="259882" y="382752"/>
                  <a:pt x="281238" y="397027"/>
                  <a:pt x="304914" y="407131"/>
                </a:cubicBezTo>
                <a:cubicBezTo>
                  <a:pt x="329519" y="417513"/>
                  <a:pt x="355610" y="422705"/>
                  <a:pt x="382536" y="422705"/>
                </a:cubicBezTo>
                <a:cubicBezTo>
                  <a:pt x="409462" y="422705"/>
                  <a:pt x="435553" y="417513"/>
                  <a:pt x="460158" y="407131"/>
                </a:cubicBezTo>
                <a:cubicBezTo>
                  <a:pt x="483834" y="397027"/>
                  <a:pt x="505190" y="382752"/>
                  <a:pt x="523481" y="364490"/>
                </a:cubicBezTo>
                <a:cubicBezTo>
                  <a:pt x="541772" y="346228"/>
                  <a:pt x="556164" y="324908"/>
                  <a:pt x="566192" y="301177"/>
                </a:cubicBezTo>
                <a:cubicBezTo>
                  <a:pt x="576591" y="276705"/>
                  <a:pt x="581883" y="250564"/>
                  <a:pt x="581883" y="223774"/>
                </a:cubicBezTo>
                <a:cubicBezTo>
                  <a:pt x="581883" y="196891"/>
                  <a:pt x="576591" y="170843"/>
                  <a:pt x="566192" y="146278"/>
                </a:cubicBezTo>
                <a:cubicBezTo>
                  <a:pt x="556164" y="122547"/>
                  <a:pt x="541772" y="101319"/>
                  <a:pt x="523481" y="83058"/>
                </a:cubicBezTo>
                <a:cubicBezTo>
                  <a:pt x="505190" y="64796"/>
                  <a:pt x="483834" y="50428"/>
                  <a:pt x="460158" y="40417"/>
                </a:cubicBezTo>
                <a:cubicBezTo>
                  <a:pt x="435553" y="30034"/>
                  <a:pt x="409462" y="24750"/>
                  <a:pt x="382536" y="24750"/>
                </a:cubicBezTo>
                <a:close/>
                <a:moveTo>
                  <a:pt x="382536" y="0"/>
                </a:moveTo>
                <a:cubicBezTo>
                  <a:pt x="412712" y="0"/>
                  <a:pt x="442145" y="5933"/>
                  <a:pt x="469721" y="17613"/>
                </a:cubicBezTo>
                <a:cubicBezTo>
                  <a:pt x="496462" y="28922"/>
                  <a:pt x="520417" y="45051"/>
                  <a:pt x="540937" y="65538"/>
                </a:cubicBezTo>
                <a:cubicBezTo>
                  <a:pt x="561549" y="86117"/>
                  <a:pt x="577705" y="110033"/>
                  <a:pt x="588940" y="136637"/>
                </a:cubicBezTo>
                <a:cubicBezTo>
                  <a:pt x="600639" y="164262"/>
                  <a:pt x="606581" y="193554"/>
                  <a:pt x="606581" y="223774"/>
                </a:cubicBezTo>
                <a:cubicBezTo>
                  <a:pt x="606581" y="253901"/>
                  <a:pt x="600639" y="283194"/>
                  <a:pt x="588940" y="310818"/>
                </a:cubicBezTo>
                <a:cubicBezTo>
                  <a:pt x="577705" y="337515"/>
                  <a:pt x="561549" y="361431"/>
                  <a:pt x="540937" y="381917"/>
                </a:cubicBezTo>
                <a:cubicBezTo>
                  <a:pt x="520417" y="402496"/>
                  <a:pt x="496462" y="418626"/>
                  <a:pt x="469721" y="429842"/>
                </a:cubicBezTo>
                <a:cubicBezTo>
                  <a:pt x="442145" y="441522"/>
                  <a:pt x="412805" y="447455"/>
                  <a:pt x="382536" y="447455"/>
                </a:cubicBezTo>
                <a:cubicBezTo>
                  <a:pt x="352267" y="447455"/>
                  <a:pt x="322927" y="441522"/>
                  <a:pt x="295258" y="429842"/>
                </a:cubicBezTo>
                <a:cubicBezTo>
                  <a:pt x="275295" y="421407"/>
                  <a:pt x="256818" y="410190"/>
                  <a:pt x="240105" y="396471"/>
                </a:cubicBezTo>
                <a:lnTo>
                  <a:pt x="209558" y="427061"/>
                </a:lnTo>
                <a:cubicBezTo>
                  <a:pt x="206030" y="420758"/>
                  <a:pt x="201666" y="414918"/>
                  <a:pt x="196373" y="409541"/>
                </a:cubicBezTo>
                <a:cubicBezTo>
                  <a:pt x="191081" y="404350"/>
                  <a:pt x="185232" y="399901"/>
                  <a:pt x="178918" y="396378"/>
                </a:cubicBezTo>
                <a:lnTo>
                  <a:pt x="209465" y="365880"/>
                </a:lnTo>
                <a:cubicBezTo>
                  <a:pt x="195724" y="349287"/>
                  <a:pt x="184582" y="330840"/>
                  <a:pt x="176040" y="310818"/>
                </a:cubicBezTo>
                <a:cubicBezTo>
                  <a:pt x="164341" y="283194"/>
                  <a:pt x="158491" y="253901"/>
                  <a:pt x="158491" y="223774"/>
                </a:cubicBezTo>
                <a:cubicBezTo>
                  <a:pt x="158491" y="193554"/>
                  <a:pt x="164341" y="164262"/>
                  <a:pt x="176040" y="136637"/>
                </a:cubicBezTo>
                <a:cubicBezTo>
                  <a:pt x="187367" y="110033"/>
                  <a:pt x="203523" y="86117"/>
                  <a:pt x="224043" y="65538"/>
                </a:cubicBezTo>
                <a:cubicBezTo>
                  <a:pt x="244655" y="45051"/>
                  <a:pt x="268610" y="28922"/>
                  <a:pt x="295258" y="17613"/>
                </a:cubicBezTo>
                <a:cubicBezTo>
                  <a:pt x="322927" y="5933"/>
                  <a:pt x="352267" y="0"/>
                  <a:pt x="3825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9205507" y="2838334"/>
            <a:ext cx="1023761" cy="10237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27"/>
          <p:cNvSpPr/>
          <p:nvPr/>
        </p:nvSpPr>
        <p:spPr>
          <a:xfrm>
            <a:off x="9434795" y="3076129"/>
            <a:ext cx="565188" cy="548172"/>
          </a:xfrm>
          <a:custGeom>
            <a:avLst/>
            <a:gdLst>
              <a:gd name="connsiteX0" fmla="*/ 35700 w 578738"/>
              <a:gd name="connsiteY0" fmla="*/ 243554 h 561315"/>
              <a:gd name="connsiteX1" fmla="*/ 30383 w 578738"/>
              <a:gd name="connsiteY1" fmla="*/ 254930 h 561315"/>
              <a:gd name="connsiteX2" fmla="*/ 30383 w 578738"/>
              <a:gd name="connsiteY2" fmla="*/ 519604 h 561315"/>
              <a:gd name="connsiteX3" fmla="*/ 35700 w 578738"/>
              <a:gd name="connsiteY3" fmla="*/ 530980 h 561315"/>
              <a:gd name="connsiteX4" fmla="*/ 132926 w 578738"/>
              <a:gd name="connsiteY4" fmla="*/ 530980 h 561315"/>
              <a:gd name="connsiteX5" fmla="*/ 138243 w 578738"/>
              <a:gd name="connsiteY5" fmla="*/ 519604 h 561315"/>
              <a:gd name="connsiteX6" fmla="*/ 138243 w 578738"/>
              <a:gd name="connsiteY6" fmla="*/ 254930 h 561315"/>
              <a:gd name="connsiteX7" fmla="*/ 132926 w 578738"/>
              <a:gd name="connsiteY7" fmla="*/ 243554 h 561315"/>
              <a:gd name="connsiteX8" fmla="*/ 35700 w 578738"/>
              <a:gd name="connsiteY8" fmla="*/ 213219 h 561315"/>
              <a:gd name="connsiteX9" fmla="*/ 132926 w 578738"/>
              <a:gd name="connsiteY9" fmla="*/ 213219 h 561315"/>
              <a:gd name="connsiteX10" fmla="*/ 168626 w 578738"/>
              <a:gd name="connsiteY10" fmla="*/ 254930 h 561315"/>
              <a:gd name="connsiteX11" fmla="*/ 168626 w 578738"/>
              <a:gd name="connsiteY11" fmla="*/ 519604 h 561315"/>
              <a:gd name="connsiteX12" fmla="*/ 132926 w 578738"/>
              <a:gd name="connsiteY12" fmla="*/ 561315 h 561315"/>
              <a:gd name="connsiteX13" fmla="*/ 35700 w 578738"/>
              <a:gd name="connsiteY13" fmla="*/ 561315 h 561315"/>
              <a:gd name="connsiteX14" fmla="*/ 0 w 578738"/>
              <a:gd name="connsiteY14" fmla="*/ 519604 h 561315"/>
              <a:gd name="connsiteX15" fmla="*/ 0 w 578738"/>
              <a:gd name="connsiteY15" fmla="*/ 254930 h 561315"/>
              <a:gd name="connsiteX16" fmla="*/ 35700 w 578738"/>
              <a:gd name="connsiteY16" fmla="*/ 213219 h 561315"/>
              <a:gd name="connsiteX17" fmla="*/ 321281 w 578738"/>
              <a:gd name="connsiteY17" fmla="*/ 30341 h 561315"/>
              <a:gd name="connsiteX18" fmla="*/ 296219 w 578738"/>
              <a:gd name="connsiteY18" fmla="*/ 55373 h 561315"/>
              <a:gd name="connsiteX19" fmla="*/ 296979 w 578738"/>
              <a:gd name="connsiteY19" fmla="*/ 60683 h 561315"/>
              <a:gd name="connsiteX20" fmla="*/ 296979 w 578738"/>
              <a:gd name="connsiteY20" fmla="*/ 65992 h 561315"/>
              <a:gd name="connsiteX21" fmla="*/ 268119 w 578738"/>
              <a:gd name="connsiteY21" fmla="*/ 212389 h 561315"/>
              <a:gd name="connsiteX22" fmla="*/ 263563 w 578738"/>
              <a:gd name="connsiteY22" fmla="*/ 221492 h 561315"/>
              <a:gd name="connsiteX23" fmla="*/ 262044 w 578738"/>
              <a:gd name="connsiteY23" fmla="*/ 223009 h 561315"/>
              <a:gd name="connsiteX24" fmla="*/ 232425 w 578738"/>
              <a:gd name="connsiteY24" fmla="*/ 240455 h 561315"/>
              <a:gd name="connsiteX25" fmla="*/ 230146 w 578738"/>
              <a:gd name="connsiteY25" fmla="*/ 240455 h 561315"/>
              <a:gd name="connsiteX26" fmla="*/ 225590 w 578738"/>
              <a:gd name="connsiteY26" fmla="*/ 240455 h 561315"/>
              <a:gd name="connsiteX27" fmla="*/ 224071 w 578738"/>
              <a:gd name="connsiteY27" fmla="*/ 241214 h 561315"/>
              <a:gd name="connsiteX28" fmla="*/ 211919 w 578738"/>
              <a:gd name="connsiteY28" fmla="*/ 253350 h 561315"/>
              <a:gd name="connsiteX29" fmla="*/ 211919 w 578738"/>
              <a:gd name="connsiteY29" fmla="*/ 518079 h 561315"/>
              <a:gd name="connsiteX30" fmla="*/ 224830 w 578738"/>
              <a:gd name="connsiteY30" fmla="*/ 530974 h 561315"/>
              <a:gd name="connsiteX31" fmla="*/ 521019 w 578738"/>
              <a:gd name="connsiteY31" fmla="*/ 530974 h 561315"/>
              <a:gd name="connsiteX32" fmla="*/ 522538 w 578738"/>
              <a:gd name="connsiteY32" fmla="*/ 530215 h 561315"/>
              <a:gd name="connsiteX33" fmla="*/ 546081 w 578738"/>
              <a:gd name="connsiteY33" fmla="*/ 505942 h 561315"/>
              <a:gd name="connsiteX34" fmla="*/ 522538 w 578738"/>
              <a:gd name="connsiteY34" fmla="*/ 480910 h 561315"/>
              <a:gd name="connsiteX35" fmla="*/ 508108 w 578738"/>
              <a:gd name="connsiteY35" fmla="*/ 465740 h 561315"/>
              <a:gd name="connsiteX36" fmla="*/ 523298 w 578738"/>
              <a:gd name="connsiteY36" fmla="*/ 450569 h 561315"/>
              <a:gd name="connsiteX37" fmla="*/ 548360 w 578738"/>
              <a:gd name="connsiteY37" fmla="*/ 425537 h 561315"/>
              <a:gd name="connsiteX38" fmla="*/ 523298 w 578738"/>
              <a:gd name="connsiteY38" fmla="*/ 401264 h 561315"/>
              <a:gd name="connsiteX39" fmla="*/ 508108 w 578738"/>
              <a:gd name="connsiteY39" fmla="*/ 386094 h 561315"/>
              <a:gd name="connsiteX40" fmla="*/ 523298 w 578738"/>
              <a:gd name="connsiteY40" fmla="*/ 370923 h 561315"/>
              <a:gd name="connsiteX41" fmla="*/ 548360 w 578738"/>
              <a:gd name="connsiteY41" fmla="*/ 345891 h 561315"/>
              <a:gd name="connsiteX42" fmla="*/ 523298 w 578738"/>
              <a:gd name="connsiteY42" fmla="*/ 320860 h 561315"/>
              <a:gd name="connsiteX43" fmla="*/ 508108 w 578738"/>
              <a:gd name="connsiteY43" fmla="*/ 305689 h 561315"/>
              <a:gd name="connsiteX44" fmla="*/ 523298 w 578738"/>
              <a:gd name="connsiteY44" fmla="*/ 290518 h 561315"/>
              <a:gd name="connsiteX45" fmla="*/ 548360 w 578738"/>
              <a:gd name="connsiteY45" fmla="*/ 265487 h 561315"/>
              <a:gd name="connsiteX46" fmla="*/ 523298 w 578738"/>
              <a:gd name="connsiteY46" fmla="*/ 240455 h 561315"/>
              <a:gd name="connsiteX47" fmla="*/ 373684 w 578738"/>
              <a:gd name="connsiteY47" fmla="*/ 240455 h 561315"/>
              <a:gd name="connsiteX48" fmla="*/ 361533 w 578738"/>
              <a:gd name="connsiteY48" fmla="*/ 234387 h 561315"/>
              <a:gd name="connsiteX49" fmla="*/ 360014 w 578738"/>
              <a:gd name="connsiteY49" fmla="*/ 219975 h 561315"/>
              <a:gd name="connsiteX50" fmla="*/ 343306 w 578738"/>
              <a:gd name="connsiteY50" fmla="*/ 42478 h 561315"/>
              <a:gd name="connsiteX51" fmla="*/ 341787 w 578738"/>
              <a:gd name="connsiteY51" fmla="*/ 40961 h 561315"/>
              <a:gd name="connsiteX52" fmla="*/ 321281 w 578738"/>
              <a:gd name="connsiteY52" fmla="*/ 30341 h 561315"/>
              <a:gd name="connsiteX53" fmla="*/ 321281 w 578738"/>
              <a:gd name="connsiteY53" fmla="*/ 0 h 561315"/>
              <a:gd name="connsiteX54" fmla="*/ 365330 w 578738"/>
              <a:gd name="connsiteY54" fmla="*/ 21997 h 561315"/>
              <a:gd name="connsiteX55" fmla="*/ 395708 w 578738"/>
              <a:gd name="connsiteY55" fmla="*/ 210114 h 561315"/>
              <a:gd name="connsiteX56" fmla="*/ 523298 w 578738"/>
              <a:gd name="connsiteY56" fmla="*/ 210114 h 561315"/>
              <a:gd name="connsiteX57" fmla="*/ 562789 w 578738"/>
              <a:gd name="connsiteY57" fmla="*/ 226802 h 561315"/>
              <a:gd name="connsiteX58" fmla="*/ 578738 w 578738"/>
              <a:gd name="connsiteY58" fmla="*/ 265487 h 561315"/>
              <a:gd name="connsiteX59" fmla="*/ 561270 w 578738"/>
              <a:gd name="connsiteY59" fmla="*/ 305689 h 561315"/>
              <a:gd name="connsiteX60" fmla="*/ 578738 w 578738"/>
              <a:gd name="connsiteY60" fmla="*/ 345891 h 561315"/>
              <a:gd name="connsiteX61" fmla="*/ 561270 w 578738"/>
              <a:gd name="connsiteY61" fmla="*/ 386094 h 561315"/>
              <a:gd name="connsiteX62" fmla="*/ 578738 w 578738"/>
              <a:gd name="connsiteY62" fmla="*/ 425537 h 561315"/>
              <a:gd name="connsiteX63" fmla="*/ 560511 w 578738"/>
              <a:gd name="connsiteY63" fmla="*/ 466498 h 561315"/>
              <a:gd name="connsiteX64" fmla="*/ 576460 w 578738"/>
              <a:gd name="connsiteY64" fmla="*/ 505942 h 561315"/>
              <a:gd name="connsiteX65" fmla="*/ 527095 w 578738"/>
              <a:gd name="connsiteY65" fmla="*/ 560556 h 561315"/>
              <a:gd name="connsiteX66" fmla="*/ 523298 w 578738"/>
              <a:gd name="connsiteY66" fmla="*/ 561315 h 561315"/>
              <a:gd name="connsiteX67" fmla="*/ 224830 w 578738"/>
              <a:gd name="connsiteY67" fmla="*/ 561315 h 561315"/>
              <a:gd name="connsiteX68" fmla="*/ 181541 w 578738"/>
              <a:gd name="connsiteY68" fmla="*/ 518079 h 561315"/>
              <a:gd name="connsiteX69" fmla="*/ 181541 w 578738"/>
              <a:gd name="connsiteY69" fmla="*/ 253350 h 561315"/>
              <a:gd name="connsiteX70" fmla="*/ 222552 w 578738"/>
              <a:gd name="connsiteY70" fmla="*/ 210872 h 561315"/>
              <a:gd name="connsiteX71" fmla="*/ 224830 w 578738"/>
              <a:gd name="connsiteY71" fmla="*/ 210114 h 561315"/>
              <a:gd name="connsiteX72" fmla="*/ 229387 w 578738"/>
              <a:gd name="connsiteY72" fmla="*/ 210114 h 561315"/>
              <a:gd name="connsiteX73" fmla="*/ 237741 w 578738"/>
              <a:gd name="connsiteY73" fmla="*/ 205563 h 561315"/>
              <a:gd name="connsiteX74" fmla="*/ 240779 w 578738"/>
              <a:gd name="connsiteY74" fmla="*/ 198736 h 561315"/>
              <a:gd name="connsiteX75" fmla="*/ 266600 w 578738"/>
              <a:gd name="connsiteY75" fmla="*/ 66751 h 561315"/>
              <a:gd name="connsiteX76" fmla="*/ 266600 w 578738"/>
              <a:gd name="connsiteY76" fmla="*/ 60683 h 561315"/>
              <a:gd name="connsiteX77" fmla="*/ 265841 w 578738"/>
              <a:gd name="connsiteY77" fmla="*/ 55373 h 561315"/>
              <a:gd name="connsiteX78" fmla="*/ 321281 w 578738"/>
              <a:gd name="connsiteY78" fmla="*/ 0 h 56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78738" h="561315">
                <a:moveTo>
                  <a:pt x="35700" y="243554"/>
                </a:moveTo>
                <a:cubicBezTo>
                  <a:pt x="34181" y="243554"/>
                  <a:pt x="30383" y="248104"/>
                  <a:pt x="30383" y="254930"/>
                </a:cubicBezTo>
                <a:lnTo>
                  <a:pt x="30383" y="519604"/>
                </a:lnTo>
                <a:cubicBezTo>
                  <a:pt x="30383" y="526430"/>
                  <a:pt x="34181" y="530980"/>
                  <a:pt x="35700" y="530980"/>
                </a:cubicBezTo>
                <a:lnTo>
                  <a:pt x="132926" y="530980"/>
                </a:lnTo>
                <a:cubicBezTo>
                  <a:pt x="134445" y="530980"/>
                  <a:pt x="138243" y="526430"/>
                  <a:pt x="138243" y="519604"/>
                </a:cubicBezTo>
                <a:lnTo>
                  <a:pt x="138243" y="254930"/>
                </a:lnTo>
                <a:cubicBezTo>
                  <a:pt x="138243" y="248104"/>
                  <a:pt x="134445" y="243554"/>
                  <a:pt x="132926" y="243554"/>
                </a:cubicBezTo>
                <a:close/>
                <a:moveTo>
                  <a:pt x="35700" y="213219"/>
                </a:moveTo>
                <a:lnTo>
                  <a:pt x="132926" y="213219"/>
                </a:lnTo>
                <a:cubicBezTo>
                  <a:pt x="152675" y="213219"/>
                  <a:pt x="168626" y="231420"/>
                  <a:pt x="168626" y="254930"/>
                </a:cubicBezTo>
                <a:lnTo>
                  <a:pt x="168626" y="519604"/>
                </a:lnTo>
                <a:cubicBezTo>
                  <a:pt x="168626" y="542356"/>
                  <a:pt x="152675" y="561315"/>
                  <a:pt x="132926" y="561315"/>
                </a:cubicBezTo>
                <a:lnTo>
                  <a:pt x="35700" y="561315"/>
                </a:lnTo>
                <a:cubicBezTo>
                  <a:pt x="15951" y="561315"/>
                  <a:pt x="0" y="542356"/>
                  <a:pt x="0" y="519604"/>
                </a:cubicBezTo>
                <a:lnTo>
                  <a:pt x="0" y="254930"/>
                </a:lnTo>
                <a:cubicBezTo>
                  <a:pt x="0" y="231420"/>
                  <a:pt x="15951" y="213219"/>
                  <a:pt x="35700" y="213219"/>
                </a:cubicBezTo>
                <a:close/>
                <a:moveTo>
                  <a:pt x="321281" y="30341"/>
                </a:moveTo>
                <a:cubicBezTo>
                  <a:pt x="307611" y="30341"/>
                  <a:pt x="296219" y="41719"/>
                  <a:pt x="296219" y="55373"/>
                </a:cubicBezTo>
                <a:cubicBezTo>
                  <a:pt x="296219" y="56890"/>
                  <a:pt x="296979" y="59166"/>
                  <a:pt x="296979" y="60683"/>
                </a:cubicBezTo>
                <a:cubicBezTo>
                  <a:pt x="297738" y="62200"/>
                  <a:pt x="297738" y="64475"/>
                  <a:pt x="296979" y="65992"/>
                </a:cubicBezTo>
                <a:cubicBezTo>
                  <a:pt x="306852" y="119090"/>
                  <a:pt x="287106" y="174463"/>
                  <a:pt x="268119" y="212389"/>
                </a:cubicBezTo>
                <a:cubicBezTo>
                  <a:pt x="266600" y="215424"/>
                  <a:pt x="265081" y="218458"/>
                  <a:pt x="263563" y="221492"/>
                </a:cubicBezTo>
                <a:cubicBezTo>
                  <a:pt x="263563" y="221492"/>
                  <a:pt x="262803" y="222250"/>
                  <a:pt x="262044" y="223009"/>
                </a:cubicBezTo>
                <a:cubicBezTo>
                  <a:pt x="255209" y="232870"/>
                  <a:pt x="244576" y="238938"/>
                  <a:pt x="232425" y="240455"/>
                </a:cubicBezTo>
                <a:cubicBezTo>
                  <a:pt x="231665" y="240455"/>
                  <a:pt x="230906" y="240455"/>
                  <a:pt x="230146" y="240455"/>
                </a:cubicBezTo>
                <a:lnTo>
                  <a:pt x="225590" y="240455"/>
                </a:lnTo>
                <a:cubicBezTo>
                  <a:pt x="225590" y="241214"/>
                  <a:pt x="224830" y="241214"/>
                  <a:pt x="224071" y="241214"/>
                </a:cubicBezTo>
                <a:cubicBezTo>
                  <a:pt x="217236" y="241214"/>
                  <a:pt x="211919" y="246524"/>
                  <a:pt x="211919" y="253350"/>
                </a:cubicBezTo>
                <a:lnTo>
                  <a:pt x="211919" y="518079"/>
                </a:lnTo>
                <a:cubicBezTo>
                  <a:pt x="211919" y="524905"/>
                  <a:pt x="217995" y="530974"/>
                  <a:pt x="224830" y="530974"/>
                </a:cubicBezTo>
                <a:lnTo>
                  <a:pt x="521019" y="530974"/>
                </a:lnTo>
                <a:cubicBezTo>
                  <a:pt x="521779" y="530974"/>
                  <a:pt x="521779" y="530215"/>
                  <a:pt x="522538" y="530215"/>
                </a:cubicBezTo>
                <a:cubicBezTo>
                  <a:pt x="536208" y="530215"/>
                  <a:pt x="546081" y="518837"/>
                  <a:pt x="546081" y="505942"/>
                </a:cubicBezTo>
                <a:cubicBezTo>
                  <a:pt x="546081" y="493047"/>
                  <a:pt x="536208" y="481669"/>
                  <a:pt x="522538" y="480910"/>
                </a:cubicBezTo>
                <a:cubicBezTo>
                  <a:pt x="514943" y="480910"/>
                  <a:pt x="508108" y="474084"/>
                  <a:pt x="508108" y="465740"/>
                </a:cubicBezTo>
                <a:cubicBezTo>
                  <a:pt x="508108" y="457396"/>
                  <a:pt x="514943" y="450569"/>
                  <a:pt x="523298" y="450569"/>
                </a:cubicBezTo>
                <a:cubicBezTo>
                  <a:pt x="536968" y="450569"/>
                  <a:pt x="548360" y="439191"/>
                  <a:pt x="548360" y="425537"/>
                </a:cubicBezTo>
                <a:cubicBezTo>
                  <a:pt x="548360" y="411884"/>
                  <a:pt x="536968" y="401264"/>
                  <a:pt x="523298" y="401264"/>
                </a:cubicBezTo>
                <a:cubicBezTo>
                  <a:pt x="514943" y="401264"/>
                  <a:pt x="508108" y="394438"/>
                  <a:pt x="508108" y="386094"/>
                </a:cubicBezTo>
                <a:cubicBezTo>
                  <a:pt x="508108" y="377750"/>
                  <a:pt x="514943" y="370923"/>
                  <a:pt x="523298" y="370923"/>
                </a:cubicBezTo>
                <a:cubicBezTo>
                  <a:pt x="536968" y="370923"/>
                  <a:pt x="548360" y="359545"/>
                  <a:pt x="548360" y="345891"/>
                </a:cubicBezTo>
                <a:cubicBezTo>
                  <a:pt x="548360" y="332238"/>
                  <a:pt x="536968" y="320860"/>
                  <a:pt x="523298" y="320860"/>
                </a:cubicBezTo>
                <a:cubicBezTo>
                  <a:pt x="514943" y="320860"/>
                  <a:pt x="508108" y="314033"/>
                  <a:pt x="508108" y="305689"/>
                </a:cubicBezTo>
                <a:cubicBezTo>
                  <a:pt x="508108" y="297345"/>
                  <a:pt x="514943" y="290518"/>
                  <a:pt x="523298" y="290518"/>
                </a:cubicBezTo>
                <a:cubicBezTo>
                  <a:pt x="536968" y="290518"/>
                  <a:pt x="548360" y="279140"/>
                  <a:pt x="548360" y="265487"/>
                </a:cubicBezTo>
                <a:cubicBezTo>
                  <a:pt x="548360" y="251833"/>
                  <a:pt x="536968" y="240455"/>
                  <a:pt x="523298" y="240455"/>
                </a:cubicBezTo>
                <a:lnTo>
                  <a:pt x="373684" y="240455"/>
                </a:lnTo>
                <a:cubicBezTo>
                  <a:pt x="369127" y="240455"/>
                  <a:pt x="363811" y="238180"/>
                  <a:pt x="361533" y="234387"/>
                </a:cubicBezTo>
                <a:cubicBezTo>
                  <a:pt x="358495" y="229836"/>
                  <a:pt x="357735" y="224526"/>
                  <a:pt x="360014" y="219975"/>
                </a:cubicBezTo>
                <a:cubicBezTo>
                  <a:pt x="401784" y="120607"/>
                  <a:pt x="349381" y="50822"/>
                  <a:pt x="343306" y="42478"/>
                </a:cubicBezTo>
                <a:cubicBezTo>
                  <a:pt x="342546" y="42478"/>
                  <a:pt x="341787" y="41719"/>
                  <a:pt x="341787" y="40961"/>
                </a:cubicBezTo>
                <a:cubicBezTo>
                  <a:pt x="336471" y="34134"/>
                  <a:pt x="329635" y="30341"/>
                  <a:pt x="321281" y="30341"/>
                </a:cubicBezTo>
                <a:close/>
                <a:moveTo>
                  <a:pt x="321281" y="0"/>
                </a:moveTo>
                <a:cubicBezTo>
                  <a:pt x="338749" y="0"/>
                  <a:pt x="354698" y="8344"/>
                  <a:pt x="365330" y="21997"/>
                </a:cubicBezTo>
                <a:cubicBezTo>
                  <a:pt x="368368" y="25032"/>
                  <a:pt x="431403" y="99368"/>
                  <a:pt x="395708" y="210114"/>
                </a:cubicBezTo>
                <a:lnTo>
                  <a:pt x="523298" y="210114"/>
                </a:lnTo>
                <a:cubicBezTo>
                  <a:pt x="538487" y="210114"/>
                  <a:pt x="552157" y="216182"/>
                  <a:pt x="562789" y="226802"/>
                </a:cubicBezTo>
                <a:cubicBezTo>
                  <a:pt x="572662" y="237421"/>
                  <a:pt x="578738" y="251075"/>
                  <a:pt x="578738" y="265487"/>
                </a:cubicBezTo>
                <a:cubicBezTo>
                  <a:pt x="578738" y="281416"/>
                  <a:pt x="571903" y="295828"/>
                  <a:pt x="561270" y="305689"/>
                </a:cubicBezTo>
                <a:cubicBezTo>
                  <a:pt x="571903" y="315550"/>
                  <a:pt x="578738" y="329962"/>
                  <a:pt x="578738" y="345891"/>
                </a:cubicBezTo>
                <a:cubicBezTo>
                  <a:pt x="578738" y="361821"/>
                  <a:pt x="571903" y="375474"/>
                  <a:pt x="561270" y="386094"/>
                </a:cubicBezTo>
                <a:cubicBezTo>
                  <a:pt x="571903" y="395955"/>
                  <a:pt x="578738" y="410367"/>
                  <a:pt x="578738" y="425537"/>
                </a:cubicBezTo>
                <a:cubicBezTo>
                  <a:pt x="578738" y="442225"/>
                  <a:pt x="571903" y="456637"/>
                  <a:pt x="560511" y="466498"/>
                </a:cubicBezTo>
                <a:cubicBezTo>
                  <a:pt x="570384" y="477118"/>
                  <a:pt x="576460" y="490771"/>
                  <a:pt x="576460" y="505942"/>
                </a:cubicBezTo>
                <a:cubicBezTo>
                  <a:pt x="576460" y="534008"/>
                  <a:pt x="555195" y="557522"/>
                  <a:pt x="527095" y="560556"/>
                </a:cubicBezTo>
                <a:cubicBezTo>
                  <a:pt x="525576" y="560556"/>
                  <a:pt x="524816" y="561315"/>
                  <a:pt x="523298" y="561315"/>
                </a:cubicBezTo>
                <a:lnTo>
                  <a:pt x="224830" y="561315"/>
                </a:lnTo>
                <a:cubicBezTo>
                  <a:pt x="201287" y="561315"/>
                  <a:pt x="181541" y="541593"/>
                  <a:pt x="181541" y="518079"/>
                </a:cubicBezTo>
                <a:lnTo>
                  <a:pt x="181541" y="253350"/>
                </a:lnTo>
                <a:cubicBezTo>
                  <a:pt x="181541" y="230594"/>
                  <a:pt x="199768" y="211631"/>
                  <a:pt x="222552" y="210872"/>
                </a:cubicBezTo>
                <a:cubicBezTo>
                  <a:pt x="223311" y="210872"/>
                  <a:pt x="224071" y="210114"/>
                  <a:pt x="224830" y="210114"/>
                </a:cubicBezTo>
                <a:lnTo>
                  <a:pt x="229387" y="210114"/>
                </a:lnTo>
                <a:cubicBezTo>
                  <a:pt x="232425" y="210114"/>
                  <a:pt x="235463" y="208597"/>
                  <a:pt x="237741" y="205563"/>
                </a:cubicBezTo>
                <a:cubicBezTo>
                  <a:pt x="238500" y="203287"/>
                  <a:pt x="240019" y="201011"/>
                  <a:pt x="240779" y="198736"/>
                </a:cubicBezTo>
                <a:cubicBezTo>
                  <a:pt x="255209" y="170670"/>
                  <a:pt x="277233" y="115297"/>
                  <a:pt x="266600" y="66751"/>
                </a:cubicBezTo>
                <a:cubicBezTo>
                  <a:pt x="265841" y="65234"/>
                  <a:pt x="265841" y="62958"/>
                  <a:pt x="266600" y="60683"/>
                </a:cubicBezTo>
                <a:cubicBezTo>
                  <a:pt x="265841" y="59166"/>
                  <a:pt x="265841" y="56890"/>
                  <a:pt x="265841" y="55373"/>
                </a:cubicBezTo>
                <a:cubicBezTo>
                  <a:pt x="265841" y="25032"/>
                  <a:pt x="290903" y="0"/>
                  <a:pt x="3212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1337348" y="4158321"/>
            <a:ext cx="2274532" cy="830997"/>
            <a:chOff x="2372518" y="3717644"/>
            <a:chExt cx="2274532" cy="830997"/>
          </a:xfrm>
        </p:grpSpPr>
        <p:sp>
          <p:nvSpPr>
            <p:cNvPr id="31" name="文本框 30"/>
            <p:cNvSpPr txBox="1"/>
            <p:nvPr/>
          </p:nvSpPr>
          <p:spPr>
            <a:xfrm>
              <a:off x="2648010" y="3717644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工作总结概述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372518" y="4179309"/>
              <a:ext cx="2274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751606" y="4158321"/>
            <a:ext cx="2274532" cy="830997"/>
            <a:chOff x="2372518" y="3717644"/>
            <a:chExt cx="2274532" cy="830997"/>
          </a:xfrm>
        </p:grpSpPr>
        <p:sp>
          <p:nvSpPr>
            <p:cNvPr id="34" name="文本框 33"/>
            <p:cNvSpPr txBox="1"/>
            <p:nvPr/>
          </p:nvSpPr>
          <p:spPr>
            <a:xfrm>
              <a:off x="2648010" y="3717644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372518" y="4179309"/>
              <a:ext cx="2274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165864" y="4158321"/>
            <a:ext cx="2274532" cy="830997"/>
            <a:chOff x="2372518" y="3717644"/>
            <a:chExt cx="2274532" cy="830997"/>
          </a:xfrm>
        </p:grpSpPr>
        <p:sp>
          <p:nvSpPr>
            <p:cNvPr id="37" name="文本框 36"/>
            <p:cNvSpPr txBox="1"/>
            <p:nvPr/>
          </p:nvSpPr>
          <p:spPr>
            <a:xfrm>
              <a:off x="2648010" y="3717644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372518" y="4179309"/>
              <a:ext cx="2274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580122" y="4158321"/>
            <a:ext cx="2274532" cy="830997"/>
            <a:chOff x="2372518" y="3717644"/>
            <a:chExt cx="2274532" cy="830997"/>
          </a:xfrm>
        </p:grpSpPr>
        <p:sp>
          <p:nvSpPr>
            <p:cNvPr id="40" name="文本框 39"/>
            <p:cNvSpPr txBox="1"/>
            <p:nvPr/>
          </p:nvSpPr>
          <p:spPr>
            <a:xfrm>
              <a:off x="2648010" y="3717644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下步工作计划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2372518" y="4179309"/>
              <a:ext cx="22745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513252" y="0"/>
            <a:ext cx="5165499" cy="1747545"/>
            <a:chOff x="3513252" y="0"/>
            <a:chExt cx="5165499" cy="1747545"/>
          </a:xfrm>
        </p:grpSpPr>
        <p:sp>
          <p:nvSpPr>
            <p:cNvPr id="43" name="任意多边形 42"/>
            <p:cNvSpPr/>
            <p:nvPr/>
          </p:nvSpPr>
          <p:spPr>
            <a:xfrm>
              <a:off x="3513252" y="0"/>
              <a:ext cx="5165499" cy="1747545"/>
            </a:xfrm>
            <a:custGeom>
              <a:avLst/>
              <a:gdLst>
                <a:gd name="connsiteX0" fmla="*/ 0 w 5165499"/>
                <a:gd name="connsiteY0" fmla="*/ 0 h 1747545"/>
                <a:gd name="connsiteX1" fmla="*/ 5165499 w 5165499"/>
                <a:gd name="connsiteY1" fmla="*/ 0 h 1747545"/>
                <a:gd name="connsiteX2" fmla="*/ 5164856 w 5165499"/>
                <a:gd name="connsiteY2" fmla="*/ 1843 h 1747545"/>
                <a:gd name="connsiteX3" fmla="*/ 2582749 w 5165499"/>
                <a:gd name="connsiteY3" fmla="*/ 1747545 h 1747545"/>
                <a:gd name="connsiteX4" fmla="*/ 642 w 5165499"/>
                <a:gd name="connsiteY4" fmla="*/ 1843 h 174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5499" h="1747545">
                  <a:moveTo>
                    <a:pt x="0" y="0"/>
                  </a:moveTo>
                  <a:lnTo>
                    <a:pt x="5165499" y="0"/>
                  </a:lnTo>
                  <a:lnTo>
                    <a:pt x="5164856" y="1843"/>
                  </a:lnTo>
                  <a:cubicBezTo>
                    <a:pt x="4754106" y="1025044"/>
                    <a:pt x="3752803" y="1747545"/>
                    <a:pt x="2582749" y="1747545"/>
                  </a:cubicBezTo>
                  <a:cubicBezTo>
                    <a:pt x="1412697" y="1747545"/>
                    <a:pt x="411393" y="1025044"/>
                    <a:pt x="642" y="184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49557" y="328272"/>
              <a:ext cx="3292889" cy="830997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CONTENTS</a:t>
              </a:r>
              <a:endParaRPr lang="zh-CN" altLang="en-US" sz="48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5271091" y="6341628"/>
            <a:ext cx="1649811" cy="2769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200" dirty="0" smtClean="0">
                <a:gradFill flip="none" rotWithShape="1">
                  <a:gsLst>
                    <a:gs pos="0">
                      <a:schemeClr val="bg1">
                        <a:lumMod val="65000"/>
                        <a:alpha val="78000"/>
                      </a:schemeClr>
                    </a:gs>
                    <a:gs pos="76000">
                      <a:schemeClr val="tx1">
                        <a:lumMod val="75000"/>
                        <a:lumOff val="25000"/>
                      </a:schemeClr>
                    </a:gs>
                  </a:gsLst>
                  <a:lin ang="16200000" scaled="1"/>
                  <a:tileRect/>
                </a:gradFill>
                <a:latin typeface="Century Gothic" panose="020B0502020202020204" pitchFamily="34" charset="0"/>
              </a:rPr>
              <a:t>WWW.IBAOTU.COM</a:t>
            </a:r>
            <a:endParaRPr lang="zh-CN" altLang="en-US" sz="1200" dirty="0">
              <a:gradFill flip="none" rotWithShape="1">
                <a:gsLst>
                  <a:gs pos="0">
                    <a:schemeClr val="bg1">
                      <a:lumMod val="65000"/>
                      <a:alpha val="78000"/>
                    </a:schemeClr>
                  </a:gs>
                  <a:gs pos="76000">
                    <a:schemeClr val="tx1">
                      <a:lumMod val="75000"/>
                      <a:lumOff val="25000"/>
                    </a:schemeClr>
                  </a:gs>
                </a:gsLst>
                <a:lin ang="16200000" scaled="1"/>
                <a:tileRect/>
              </a:gra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39665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  <p:bldP spid="24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28228" y="1993900"/>
            <a:ext cx="4673348" cy="4486228"/>
            <a:chOff x="419100" y="4324350"/>
            <a:chExt cx="4673348" cy="211455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419100" y="6438900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 flipH="1">
            <a:off x="4698174" y="2331500"/>
            <a:ext cx="7073835" cy="4148628"/>
            <a:chOff x="419100" y="4324350"/>
            <a:chExt cx="7073835" cy="211455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419100" y="4324350"/>
              <a:ext cx="0" cy="211455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19100" y="6438900"/>
              <a:ext cx="7073835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7090424" y="377872"/>
            <a:ext cx="4673348" cy="3630489"/>
            <a:chOff x="7090424" y="377872"/>
            <a:chExt cx="4673348" cy="3630489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11763772" y="377872"/>
              <a:ext cx="0" cy="3630489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H="1" flipV="1">
              <a:off x="7090424" y="377872"/>
              <a:ext cx="4673348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 flipH="1">
            <a:off x="428228" y="377872"/>
            <a:ext cx="6899672" cy="3533728"/>
            <a:chOff x="4864100" y="377872"/>
            <a:chExt cx="6899672" cy="3533728"/>
          </a:xfrm>
        </p:grpSpPr>
        <p:cxnSp>
          <p:nvCxnSpPr>
            <p:cNvPr id="21" name="直接连接符 20"/>
            <p:cNvCxnSpPr/>
            <p:nvPr/>
          </p:nvCxnSpPr>
          <p:spPr>
            <a:xfrm flipH="1" flipV="1">
              <a:off x="11763772" y="377872"/>
              <a:ext cx="0" cy="3533728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>
              <a:off x="4864100" y="377872"/>
              <a:ext cx="689967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/>
          <p:cNvSpPr/>
          <p:nvPr/>
        </p:nvSpPr>
        <p:spPr>
          <a:xfrm>
            <a:off x="0" y="3099494"/>
            <a:ext cx="12192000" cy="212253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257704" y="2212370"/>
            <a:ext cx="11676594" cy="37702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algn="ctr">
              <a:defRPr sz="960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76000">
                      <a:schemeClr val="accent1"/>
                    </a:gs>
                  </a:gsLst>
                  <a:lin ang="16200000" scaled="1"/>
                </a:gradFill>
                <a:latin typeface="Century Gothic" panose="020B0502020202020204" pitchFamily="34" charset="0"/>
              </a:defRPr>
            </a:lvl1pPr>
          </a:lstStyle>
          <a:p>
            <a:r>
              <a:rPr lang="en-US" altLang="zh-CN" sz="23900" dirty="0">
                <a:solidFill>
                  <a:schemeClr val="bg1">
                    <a:alpha val="15000"/>
                  </a:schemeClr>
                </a:solidFill>
              </a:rPr>
              <a:t>PART </a:t>
            </a:r>
            <a:r>
              <a:rPr lang="en-US" altLang="zh-CN" sz="23900" dirty="0" smtClean="0">
                <a:solidFill>
                  <a:schemeClr val="bg1">
                    <a:alpha val="15000"/>
                  </a:schemeClr>
                </a:solidFill>
              </a:rPr>
              <a:t>01</a:t>
            </a:r>
            <a:endParaRPr lang="zh-CN" altLang="en-US" sz="23900" dirty="0">
              <a:solidFill>
                <a:schemeClr val="bg1">
                  <a:alpha val="15000"/>
                </a:schemeClr>
              </a:solidFill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435599" y="1306513"/>
            <a:ext cx="1320802" cy="1320800"/>
            <a:chOff x="5584119" y="1340732"/>
            <a:chExt cx="1023761" cy="1023761"/>
          </a:xfrm>
        </p:grpSpPr>
        <p:sp>
          <p:nvSpPr>
            <p:cNvPr id="26" name="椭圆 25"/>
            <p:cNvSpPr/>
            <p:nvPr/>
          </p:nvSpPr>
          <p:spPr>
            <a:xfrm>
              <a:off x="5584119" y="1340732"/>
              <a:ext cx="1023761" cy="102376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" name="椭圆 27"/>
            <p:cNvSpPr/>
            <p:nvPr/>
          </p:nvSpPr>
          <p:spPr>
            <a:xfrm>
              <a:off x="5813406" y="1575529"/>
              <a:ext cx="565188" cy="554167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289301" y="4413162"/>
            <a:ext cx="5613398" cy="5845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en-US" altLang="zh-CN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The user can demonstrate on a projector or computer or print the it into a film to be used in a wider field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464511" y="3348844"/>
            <a:ext cx="5262980" cy="110799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defRPr/>
            </a:pPr>
            <a:r>
              <a:rPr lang="zh-CN" altLang="en-US" sz="6600" b="1" dirty="0">
                <a:solidFill>
                  <a:schemeClr val="bg1"/>
                </a:solidFill>
                <a:latin typeface="+mj-ea"/>
                <a:ea typeface="+mj-ea"/>
              </a:rPr>
              <a:t>工作总结概述</a:t>
            </a:r>
          </a:p>
        </p:txBody>
      </p:sp>
    </p:spTree>
    <p:extLst>
      <p:ext uri="{BB962C8B-B14F-4D97-AF65-F5344CB8AC3E}">
        <p14:creationId xmlns:p14="http://schemas.microsoft.com/office/powerpoint/2010/main" val="2833759101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9" grpId="0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46200" y="1647826"/>
            <a:ext cx="4292600" cy="4283074"/>
          </a:xfrm>
          <a:prstGeom prst="rect">
            <a:avLst/>
          </a:prstGeom>
          <a:blipFill>
            <a:blip r:embed="rId3">
              <a:grayscl/>
            </a:blip>
            <a:srcRect/>
            <a:stretch>
              <a:fillRect l="-24937" r="-2478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257800" y="2044700"/>
            <a:ext cx="5791200" cy="3489326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5"/>
          <p:cNvSpPr/>
          <p:nvPr/>
        </p:nvSpPr>
        <p:spPr>
          <a:xfrm>
            <a:off x="5974232" y="2749990"/>
            <a:ext cx="432010" cy="431359"/>
          </a:xfrm>
          <a:custGeom>
            <a:avLst/>
            <a:gdLst>
              <a:gd name="connsiteX0" fmla="*/ 506334 w 607638"/>
              <a:gd name="connsiteY0" fmla="*/ 455027 h 606722"/>
              <a:gd name="connsiteX1" fmla="*/ 506334 w 607638"/>
              <a:gd name="connsiteY1" fmla="*/ 505592 h 606722"/>
              <a:gd name="connsiteX2" fmla="*/ 531616 w 607638"/>
              <a:gd name="connsiteY2" fmla="*/ 505592 h 606722"/>
              <a:gd name="connsiteX3" fmla="*/ 556986 w 607638"/>
              <a:gd name="connsiteY3" fmla="*/ 480265 h 606722"/>
              <a:gd name="connsiteX4" fmla="*/ 531616 w 607638"/>
              <a:gd name="connsiteY4" fmla="*/ 455027 h 606722"/>
              <a:gd name="connsiteX5" fmla="*/ 430401 w 607638"/>
              <a:gd name="connsiteY5" fmla="*/ 353896 h 606722"/>
              <a:gd name="connsiteX6" fmla="*/ 405031 w 607638"/>
              <a:gd name="connsiteY6" fmla="*/ 379223 h 606722"/>
              <a:gd name="connsiteX7" fmla="*/ 430401 w 607638"/>
              <a:gd name="connsiteY7" fmla="*/ 404461 h 606722"/>
              <a:gd name="connsiteX8" fmla="*/ 455683 w 607638"/>
              <a:gd name="connsiteY8" fmla="*/ 404461 h 606722"/>
              <a:gd name="connsiteX9" fmla="*/ 455683 w 607638"/>
              <a:gd name="connsiteY9" fmla="*/ 353896 h 606722"/>
              <a:gd name="connsiteX10" fmla="*/ 480964 w 607638"/>
              <a:gd name="connsiteY10" fmla="*/ 252766 h 606722"/>
              <a:gd name="connsiteX11" fmla="*/ 506334 w 607638"/>
              <a:gd name="connsiteY11" fmla="*/ 278093 h 606722"/>
              <a:gd name="connsiteX12" fmla="*/ 506334 w 607638"/>
              <a:gd name="connsiteY12" fmla="*/ 303331 h 606722"/>
              <a:gd name="connsiteX13" fmla="*/ 556986 w 607638"/>
              <a:gd name="connsiteY13" fmla="*/ 303331 h 606722"/>
              <a:gd name="connsiteX14" fmla="*/ 582268 w 607638"/>
              <a:gd name="connsiteY14" fmla="*/ 328658 h 606722"/>
              <a:gd name="connsiteX15" fmla="*/ 556986 w 607638"/>
              <a:gd name="connsiteY15" fmla="*/ 353896 h 606722"/>
              <a:gd name="connsiteX16" fmla="*/ 506334 w 607638"/>
              <a:gd name="connsiteY16" fmla="*/ 353896 h 606722"/>
              <a:gd name="connsiteX17" fmla="*/ 506334 w 607638"/>
              <a:gd name="connsiteY17" fmla="*/ 404461 h 606722"/>
              <a:gd name="connsiteX18" fmla="*/ 531616 w 607638"/>
              <a:gd name="connsiteY18" fmla="*/ 404461 h 606722"/>
              <a:gd name="connsiteX19" fmla="*/ 607638 w 607638"/>
              <a:gd name="connsiteY19" fmla="*/ 480265 h 606722"/>
              <a:gd name="connsiteX20" fmla="*/ 531616 w 607638"/>
              <a:gd name="connsiteY20" fmla="*/ 556157 h 606722"/>
              <a:gd name="connsiteX21" fmla="*/ 506334 w 607638"/>
              <a:gd name="connsiteY21" fmla="*/ 556157 h 606722"/>
              <a:gd name="connsiteX22" fmla="*/ 506334 w 607638"/>
              <a:gd name="connsiteY22" fmla="*/ 581395 h 606722"/>
              <a:gd name="connsiteX23" fmla="*/ 480964 w 607638"/>
              <a:gd name="connsiteY23" fmla="*/ 606722 h 606722"/>
              <a:gd name="connsiteX24" fmla="*/ 455683 w 607638"/>
              <a:gd name="connsiteY24" fmla="*/ 581395 h 606722"/>
              <a:gd name="connsiteX25" fmla="*/ 455683 w 607638"/>
              <a:gd name="connsiteY25" fmla="*/ 556157 h 606722"/>
              <a:gd name="connsiteX26" fmla="*/ 405031 w 607638"/>
              <a:gd name="connsiteY26" fmla="*/ 556157 h 606722"/>
              <a:gd name="connsiteX27" fmla="*/ 379749 w 607638"/>
              <a:gd name="connsiteY27" fmla="*/ 530830 h 606722"/>
              <a:gd name="connsiteX28" fmla="*/ 405031 w 607638"/>
              <a:gd name="connsiteY28" fmla="*/ 505592 h 606722"/>
              <a:gd name="connsiteX29" fmla="*/ 455683 w 607638"/>
              <a:gd name="connsiteY29" fmla="*/ 505592 h 606722"/>
              <a:gd name="connsiteX30" fmla="*/ 455683 w 607638"/>
              <a:gd name="connsiteY30" fmla="*/ 455027 h 606722"/>
              <a:gd name="connsiteX31" fmla="*/ 430401 w 607638"/>
              <a:gd name="connsiteY31" fmla="*/ 455027 h 606722"/>
              <a:gd name="connsiteX32" fmla="*/ 354379 w 607638"/>
              <a:gd name="connsiteY32" fmla="*/ 379223 h 606722"/>
              <a:gd name="connsiteX33" fmla="*/ 430401 w 607638"/>
              <a:gd name="connsiteY33" fmla="*/ 303331 h 606722"/>
              <a:gd name="connsiteX34" fmla="*/ 455683 w 607638"/>
              <a:gd name="connsiteY34" fmla="*/ 303331 h 606722"/>
              <a:gd name="connsiteX35" fmla="*/ 455683 w 607638"/>
              <a:gd name="connsiteY35" fmla="*/ 278093 h 606722"/>
              <a:gd name="connsiteX36" fmla="*/ 480964 w 607638"/>
              <a:gd name="connsiteY36" fmla="*/ 252766 h 606722"/>
              <a:gd name="connsiteX37" fmla="*/ 303759 w 607638"/>
              <a:gd name="connsiteY37" fmla="*/ 151716 h 606722"/>
              <a:gd name="connsiteX38" fmla="*/ 329117 w 607638"/>
              <a:gd name="connsiteY38" fmla="*/ 176950 h 606722"/>
              <a:gd name="connsiteX39" fmla="*/ 329117 w 607638"/>
              <a:gd name="connsiteY39" fmla="*/ 303301 h 606722"/>
              <a:gd name="connsiteX40" fmla="*/ 303759 w 607638"/>
              <a:gd name="connsiteY40" fmla="*/ 328624 h 606722"/>
              <a:gd name="connsiteX41" fmla="*/ 227862 w 607638"/>
              <a:gd name="connsiteY41" fmla="*/ 328624 h 606722"/>
              <a:gd name="connsiteX42" fmla="*/ 202593 w 607638"/>
              <a:gd name="connsiteY42" fmla="*/ 303301 h 606722"/>
              <a:gd name="connsiteX43" fmla="*/ 227862 w 607638"/>
              <a:gd name="connsiteY43" fmla="*/ 278066 h 606722"/>
              <a:gd name="connsiteX44" fmla="*/ 278490 w 607638"/>
              <a:gd name="connsiteY44" fmla="*/ 278066 h 606722"/>
              <a:gd name="connsiteX45" fmla="*/ 278490 w 607638"/>
              <a:gd name="connsiteY45" fmla="*/ 176950 h 606722"/>
              <a:gd name="connsiteX46" fmla="*/ 303759 w 607638"/>
              <a:gd name="connsiteY46" fmla="*/ 151716 h 606722"/>
              <a:gd name="connsiteX47" fmla="*/ 303762 w 607638"/>
              <a:gd name="connsiteY47" fmla="*/ 0 h 606722"/>
              <a:gd name="connsiteX48" fmla="*/ 606634 w 607638"/>
              <a:gd name="connsiteY48" fmla="*/ 220667 h 606722"/>
              <a:gd name="connsiteX49" fmla="*/ 589190 w 607638"/>
              <a:gd name="connsiteY49" fmla="*/ 251860 h 606722"/>
              <a:gd name="connsiteX50" fmla="*/ 557950 w 607638"/>
              <a:gd name="connsiteY50" fmla="*/ 234353 h 606722"/>
              <a:gd name="connsiteX51" fmla="*/ 303762 w 607638"/>
              <a:gd name="connsiteY51" fmla="*/ 50568 h 606722"/>
              <a:gd name="connsiteX52" fmla="*/ 50642 w 607638"/>
              <a:gd name="connsiteY52" fmla="*/ 303317 h 606722"/>
              <a:gd name="connsiteX53" fmla="*/ 303762 w 607638"/>
              <a:gd name="connsiteY53" fmla="*/ 556154 h 606722"/>
              <a:gd name="connsiteX54" fmla="*/ 329127 w 607638"/>
              <a:gd name="connsiteY54" fmla="*/ 581394 h 606722"/>
              <a:gd name="connsiteX55" fmla="*/ 303762 w 607638"/>
              <a:gd name="connsiteY55" fmla="*/ 606722 h 606722"/>
              <a:gd name="connsiteX56" fmla="*/ 0 w 607638"/>
              <a:gd name="connsiteY56" fmla="*/ 303317 h 606722"/>
              <a:gd name="connsiteX57" fmla="*/ 303762 w 607638"/>
              <a:gd name="connsiteY5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07638" h="606722">
                <a:moveTo>
                  <a:pt x="506334" y="455027"/>
                </a:moveTo>
                <a:lnTo>
                  <a:pt x="506334" y="505592"/>
                </a:lnTo>
                <a:lnTo>
                  <a:pt x="531616" y="505592"/>
                </a:lnTo>
                <a:cubicBezTo>
                  <a:pt x="545592" y="505592"/>
                  <a:pt x="556986" y="494217"/>
                  <a:pt x="556986" y="480265"/>
                </a:cubicBezTo>
                <a:cubicBezTo>
                  <a:pt x="556986" y="466401"/>
                  <a:pt x="545592" y="455027"/>
                  <a:pt x="531616" y="455027"/>
                </a:cubicBezTo>
                <a:close/>
                <a:moveTo>
                  <a:pt x="430401" y="353896"/>
                </a:moveTo>
                <a:cubicBezTo>
                  <a:pt x="416425" y="353896"/>
                  <a:pt x="405031" y="365271"/>
                  <a:pt x="405031" y="379223"/>
                </a:cubicBezTo>
                <a:cubicBezTo>
                  <a:pt x="405031" y="393087"/>
                  <a:pt x="416425" y="404461"/>
                  <a:pt x="430401" y="404461"/>
                </a:cubicBezTo>
                <a:lnTo>
                  <a:pt x="455683" y="404461"/>
                </a:lnTo>
                <a:lnTo>
                  <a:pt x="455683" y="353896"/>
                </a:lnTo>
                <a:close/>
                <a:moveTo>
                  <a:pt x="480964" y="252766"/>
                </a:moveTo>
                <a:cubicBezTo>
                  <a:pt x="495029" y="252766"/>
                  <a:pt x="506334" y="264141"/>
                  <a:pt x="506334" y="278093"/>
                </a:cubicBezTo>
                <a:lnTo>
                  <a:pt x="506334" y="303331"/>
                </a:lnTo>
                <a:lnTo>
                  <a:pt x="556986" y="303331"/>
                </a:lnTo>
                <a:cubicBezTo>
                  <a:pt x="570962" y="303331"/>
                  <a:pt x="582268" y="314706"/>
                  <a:pt x="582268" y="328658"/>
                </a:cubicBezTo>
                <a:cubicBezTo>
                  <a:pt x="582268" y="342610"/>
                  <a:pt x="570962" y="353896"/>
                  <a:pt x="556986" y="353896"/>
                </a:cubicBezTo>
                <a:lnTo>
                  <a:pt x="506334" y="353896"/>
                </a:lnTo>
                <a:lnTo>
                  <a:pt x="506334" y="404461"/>
                </a:lnTo>
                <a:lnTo>
                  <a:pt x="531616" y="404461"/>
                </a:lnTo>
                <a:cubicBezTo>
                  <a:pt x="573544" y="404461"/>
                  <a:pt x="607638" y="438497"/>
                  <a:pt x="607638" y="480265"/>
                </a:cubicBezTo>
                <a:cubicBezTo>
                  <a:pt x="607638" y="522121"/>
                  <a:pt x="573544" y="556157"/>
                  <a:pt x="531616" y="556157"/>
                </a:cubicBezTo>
                <a:lnTo>
                  <a:pt x="506334" y="556157"/>
                </a:lnTo>
                <a:lnTo>
                  <a:pt x="506334" y="581395"/>
                </a:lnTo>
                <a:cubicBezTo>
                  <a:pt x="506334" y="595347"/>
                  <a:pt x="495029" y="606722"/>
                  <a:pt x="480964" y="606722"/>
                </a:cubicBezTo>
                <a:cubicBezTo>
                  <a:pt x="466988" y="606722"/>
                  <a:pt x="455683" y="595347"/>
                  <a:pt x="455683" y="581395"/>
                </a:cubicBezTo>
                <a:lnTo>
                  <a:pt x="455683" y="556157"/>
                </a:lnTo>
                <a:lnTo>
                  <a:pt x="405031" y="556157"/>
                </a:lnTo>
                <a:cubicBezTo>
                  <a:pt x="391055" y="556157"/>
                  <a:pt x="379749" y="544782"/>
                  <a:pt x="379749" y="530830"/>
                </a:cubicBezTo>
                <a:cubicBezTo>
                  <a:pt x="379749" y="516878"/>
                  <a:pt x="391055" y="505592"/>
                  <a:pt x="405031" y="505592"/>
                </a:cubicBezTo>
                <a:lnTo>
                  <a:pt x="455683" y="505592"/>
                </a:lnTo>
                <a:lnTo>
                  <a:pt x="455683" y="455027"/>
                </a:lnTo>
                <a:lnTo>
                  <a:pt x="430401" y="455027"/>
                </a:lnTo>
                <a:cubicBezTo>
                  <a:pt x="388473" y="455027"/>
                  <a:pt x="354379" y="420991"/>
                  <a:pt x="354379" y="379223"/>
                </a:cubicBezTo>
                <a:cubicBezTo>
                  <a:pt x="354379" y="337367"/>
                  <a:pt x="388473" y="303331"/>
                  <a:pt x="430401" y="303331"/>
                </a:cubicBezTo>
                <a:lnTo>
                  <a:pt x="455683" y="303331"/>
                </a:lnTo>
                <a:lnTo>
                  <a:pt x="455683" y="278093"/>
                </a:lnTo>
                <a:cubicBezTo>
                  <a:pt x="455683" y="264141"/>
                  <a:pt x="466988" y="252766"/>
                  <a:pt x="480964" y="252766"/>
                </a:cubicBezTo>
                <a:close/>
                <a:moveTo>
                  <a:pt x="303759" y="151716"/>
                </a:moveTo>
                <a:cubicBezTo>
                  <a:pt x="317817" y="151716"/>
                  <a:pt x="329117" y="163000"/>
                  <a:pt x="329117" y="176950"/>
                </a:cubicBezTo>
                <a:lnTo>
                  <a:pt x="329117" y="303301"/>
                </a:lnTo>
                <a:cubicBezTo>
                  <a:pt x="329117" y="317251"/>
                  <a:pt x="317817" y="328624"/>
                  <a:pt x="303759" y="328624"/>
                </a:cubicBezTo>
                <a:lnTo>
                  <a:pt x="227862" y="328624"/>
                </a:lnTo>
                <a:cubicBezTo>
                  <a:pt x="213893" y="328624"/>
                  <a:pt x="202593" y="317251"/>
                  <a:pt x="202593" y="303301"/>
                </a:cubicBezTo>
                <a:cubicBezTo>
                  <a:pt x="202593" y="289351"/>
                  <a:pt x="213893" y="278066"/>
                  <a:pt x="227862" y="278066"/>
                </a:cubicBezTo>
                <a:lnTo>
                  <a:pt x="278490" y="278066"/>
                </a:lnTo>
                <a:lnTo>
                  <a:pt x="278490" y="176950"/>
                </a:lnTo>
                <a:cubicBezTo>
                  <a:pt x="278490" y="163000"/>
                  <a:pt x="289790" y="151716"/>
                  <a:pt x="303759" y="151716"/>
                </a:cubicBezTo>
                <a:close/>
                <a:moveTo>
                  <a:pt x="303762" y="0"/>
                </a:moveTo>
                <a:cubicBezTo>
                  <a:pt x="443049" y="0"/>
                  <a:pt x="570410" y="92781"/>
                  <a:pt x="606634" y="220667"/>
                </a:cubicBezTo>
                <a:cubicBezTo>
                  <a:pt x="610461" y="234086"/>
                  <a:pt x="602629" y="248039"/>
                  <a:pt x="589190" y="251860"/>
                </a:cubicBezTo>
                <a:cubicBezTo>
                  <a:pt x="575839" y="255504"/>
                  <a:pt x="561688" y="247861"/>
                  <a:pt x="557950" y="234353"/>
                </a:cubicBezTo>
                <a:cubicBezTo>
                  <a:pt x="527779" y="127885"/>
                  <a:pt x="420888" y="50568"/>
                  <a:pt x="303762" y="50568"/>
                </a:cubicBezTo>
                <a:cubicBezTo>
                  <a:pt x="164208" y="50568"/>
                  <a:pt x="50642" y="163967"/>
                  <a:pt x="50642" y="303317"/>
                </a:cubicBezTo>
                <a:cubicBezTo>
                  <a:pt x="50642" y="442755"/>
                  <a:pt x="164208" y="556154"/>
                  <a:pt x="303762" y="556154"/>
                </a:cubicBezTo>
                <a:cubicBezTo>
                  <a:pt x="317824" y="556154"/>
                  <a:pt x="329127" y="567441"/>
                  <a:pt x="329127" y="581394"/>
                </a:cubicBezTo>
                <a:cubicBezTo>
                  <a:pt x="329127" y="595347"/>
                  <a:pt x="317824" y="606722"/>
                  <a:pt x="303762" y="606722"/>
                </a:cubicBezTo>
                <a:cubicBezTo>
                  <a:pt x="136261" y="606722"/>
                  <a:pt x="0" y="470661"/>
                  <a:pt x="0" y="303317"/>
                </a:cubicBezTo>
                <a:cubicBezTo>
                  <a:pt x="0" y="136061"/>
                  <a:pt x="136261" y="0"/>
                  <a:pt x="30376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椭圆 6"/>
          <p:cNvSpPr/>
          <p:nvPr/>
        </p:nvSpPr>
        <p:spPr>
          <a:xfrm>
            <a:off x="5974232" y="4096607"/>
            <a:ext cx="432010" cy="419004"/>
          </a:xfrm>
          <a:custGeom>
            <a:avLst/>
            <a:gdLst>
              <a:gd name="connsiteX0" fmla="*/ 35700 w 578738"/>
              <a:gd name="connsiteY0" fmla="*/ 243554 h 561315"/>
              <a:gd name="connsiteX1" fmla="*/ 30383 w 578738"/>
              <a:gd name="connsiteY1" fmla="*/ 254930 h 561315"/>
              <a:gd name="connsiteX2" fmla="*/ 30383 w 578738"/>
              <a:gd name="connsiteY2" fmla="*/ 519604 h 561315"/>
              <a:gd name="connsiteX3" fmla="*/ 35700 w 578738"/>
              <a:gd name="connsiteY3" fmla="*/ 530980 h 561315"/>
              <a:gd name="connsiteX4" fmla="*/ 132926 w 578738"/>
              <a:gd name="connsiteY4" fmla="*/ 530980 h 561315"/>
              <a:gd name="connsiteX5" fmla="*/ 138243 w 578738"/>
              <a:gd name="connsiteY5" fmla="*/ 519604 h 561315"/>
              <a:gd name="connsiteX6" fmla="*/ 138243 w 578738"/>
              <a:gd name="connsiteY6" fmla="*/ 254930 h 561315"/>
              <a:gd name="connsiteX7" fmla="*/ 132926 w 578738"/>
              <a:gd name="connsiteY7" fmla="*/ 243554 h 561315"/>
              <a:gd name="connsiteX8" fmla="*/ 35700 w 578738"/>
              <a:gd name="connsiteY8" fmla="*/ 213219 h 561315"/>
              <a:gd name="connsiteX9" fmla="*/ 132926 w 578738"/>
              <a:gd name="connsiteY9" fmla="*/ 213219 h 561315"/>
              <a:gd name="connsiteX10" fmla="*/ 168626 w 578738"/>
              <a:gd name="connsiteY10" fmla="*/ 254930 h 561315"/>
              <a:gd name="connsiteX11" fmla="*/ 168626 w 578738"/>
              <a:gd name="connsiteY11" fmla="*/ 519604 h 561315"/>
              <a:gd name="connsiteX12" fmla="*/ 132926 w 578738"/>
              <a:gd name="connsiteY12" fmla="*/ 561315 h 561315"/>
              <a:gd name="connsiteX13" fmla="*/ 35700 w 578738"/>
              <a:gd name="connsiteY13" fmla="*/ 561315 h 561315"/>
              <a:gd name="connsiteX14" fmla="*/ 0 w 578738"/>
              <a:gd name="connsiteY14" fmla="*/ 519604 h 561315"/>
              <a:gd name="connsiteX15" fmla="*/ 0 w 578738"/>
              <a:gd name="connsiteY15" fmla="*/ 254930 h 561315"/>
              <a:gd name="connsiteX16" fmla="*/ 35700 w 578738"/>
              <a:gd name="connsiteY16" fmla="*/ 213219 h 561315"/>
              <a:gd name="connsiteX17" fmla="*/ 321281 w 578738"/>
              <a:gd name="connsiteY17" fmla="*/ 30341 h 561315"/>
              <a:gd name="connsiteX18" fmla="*/ 296219 w 578738"/>
              <a:gd name="connsiteY18" fmla="*/ 55373 h 561315"/>
              <a:gd name="connsiteX19" fmla="*/ 296979 w 578738"/>
              <a:gd name="connsiteY19" fmla="*/ 60683 h 561315"/>
              <a:gd name="connsiteX20" fmla="*/ 296979 w 578738"/>
              <a:gd name="connsiteY20" fmla="*/ 65992 h 561315"/>
              <a:gd name="connsiteX21" fmla="*/ 268119 w 578738"/>
              <a:gd name="connsiteY21" fmla="*/ 212389 h 561315"/>
              <a:gd name="connsiteX22" fmla="*/ 263563 w 578738"/>
              <a:gd name="connsiteY22" fmla="*/ 221492 h 561315"/>
              <a:gd name="connsiteX23" fmla="*/ 262044 w 578738"/>
              <a:gd name="connsiteY23" fmla="*/ 223009 h 561315"/>
              <a:gd name="connsiteX24" fmla="*/ 232425 w 578738"/>
              <a:gd name="connsiteY24" fmla="*/ 240455 h 561315"/>
              <a:gd name="connsiteX25" fmla="*/ 230146 w 578738"/>
              <a:gd name="connsiteY25" fmla="*/ 240455 h 561315"/>
              <a:gd name="connsiteX26" fmla="*/ 225590 w 578738"/>
              <a:gd name="connsiteY26" fmla="*/ 240455 h 561315"/>
              <a:gd name="connsiteX27" fmla="*/ 224071 w 578738"/>
              <a:gd name="connsiteY27" fmla="*/ 241214 h 561315"/>
              <a:gd name="connsiteX28" fmla="*/ 211919 w 578738"/>
              <a:gd name="connsiteY28" fmla="*/ 253350 h 561315"/>
              <a:gd name="connsiteX29" fmla="*/ 211919 w 578738"/>
              <a:gd name="connsiteY29" fmla="*/ 518079 h 561315"/>
              <a:gd name="connsiteX30" fmla="*/ 224830 w 578738"/>
              <a:gd name="connsiteY30" fmla="*/ 530974 h 561315"/>
              <a:gd name="connsiteX31" fmla="*/ 521019 w 578738"/>
              <a:gd name="connsiteY31" fmla="*/ 530974 h 561315"/>
              <a:gd name="connsiteX32" fmla="*/ 522538 w 578738"/>
              <a:gd name="connsiteY32" fmla="*/ 530215 h 561315"/>
              <a:gd name="connsiteX33" fmla="*/ 546081 w 578738"/>
              <a:gd name="connsiteY33" fmla="*/ 505942 h 561315"/>
              <a:gd name="connsiteX34" fmla="*/ 522538 w 578738"/>
              <a:gd name="connsiteY34" fmla="*/ 480910 h 561315"/>
              <a:gd name="connsiteX35" fmla="*/ 508108 w 578738"/>
              <a:gd name="connsiteY35" fmla="*/ 465740 h 561315"/>
              <a:gd name="connsiteX36" fmla="*/ 523298 w 578738"/>
              <a:gd name="connsiteY36" fmla="*/ 450569 h 561315"/>
              <a:gd name="connsiteX37" fmla="*/ 548360 w 578738"/>
              <a:gd name="connsiteY37" fmla="*/ 425537 h 561315"/>
              <a:gd name="connsiteX38" fmla="*/ 523298 w 578738"/>
              <a:gd name="connsiteY38" fmla="*/ 401264 h 561315"/>
              <a:gd name="connsiteX39" fmla="*/ 508108 w 578738"/>
              <a:gd name="connsiteY39" fmla="*/ 386094 h 561315"/>
              <a:gd name="connsiteX40" fmla="*/ 523298 w 578738"/>
              <a:gd name="connsiteY40" fmla="*/ 370923 h 561315"/>
              <a:gd name="connsiteX41" fmla="*/ 548360 w 578738"/>
              <a:gd name="connsiteY41" fmla="*/ 345891 h 561315"/>
              <a:gd name="connsiteX42" fmla="*/ 523298 w 578738"/>
              <a:gd name="connsiteY42" fmla="*/ 320860 h 561315"/>
              <a:gd name="connsiteX43" fmla="*/ 508108 w 578738"/>
              <a:gd name="connsiteY43" fmla="*/ 305689 h 561315"/>
              <a:gd name="connsiteX44" fmla="*/ 523298 w 578738"/>
              <a:gd name="connsiteY44" fmla="*/ 290518 h 561315"/>
              <a:gd name="connsiteX45" fmla="*/ 548360 w 578738"/>
              <a:gd name="connsiteY45" fmla="*/ 265487 h 561315"/>
              <a:gd name="connsiteX46" fmla="*/ 523298 w 578738"/>
              <a:gd name="connsiteY46" fmla="*/ 240455 h 561315"/>
              <a:gd name="connsiteX47" fmla="*/ 373684 w 578738"/>
              <a:gd name="connsiteY47" fmla="*/ 240455 h 561315"/>
              <a:gd name="connsiteX48" fmla="*/ 361533 w 578738"/>
              <a:gd name="connsiteY48" fmla="*/ 234387 h 561315"/>
              <a:gd name="connsiteX49" fmla="*/ 360014 w 578738"/>
              <a:gd name="connsiteY49" fmla="*/ 219975 h 561315"/>
              <a:gd name="connsiteX50" fmla="*/ 343306 w 578738"/>
              <a:gd name="connsiteY50" fmla="*/ 42478 h 561315"/>
              <a:gd name="connsiteX51" fmla="*/ 341787 w 578738"/>
              <a:gd name="connsiteY51" fmla="*/ 40961 h 561315"/>
              <a:gd name="connsiteX52" fmla="*/ 321281 w 578738"/>
              <a:gd name="connsiteY52" fmla="*/ 30341 h 561315"/>
              <a:gd name="connsiteX53" fmla="*/ 321281 w 578738"/>
              <a:gd name="connsiteY53" fmla="*/ 0 h 561315"/>
              <a:gd name="connsiteX54" fmla="*/ 365330 w 578738"/>
              <a:gd name="connsiteY54" fmla="*/ 21997 h 561315"/>
              <a:gd name="connsiteX55" fmla="*/ 395708 w 578738"/>
              <a:gd name="connsiteY55" fmla="*/ 210114 h 561315"/>
              <a:gd name="connsiteX56" fmla="*/ 523298 w 578738"/>
              <a:gd name="connsiteY56" fmla="*/ 210114 h 561315"/>
              <a:gd name="connsiteX57" fmla="*/ 562789 w 578738"/>
              <a:gd name="connsiteY57" fmla="*/ 226802 h 561315"/>
              <a:gd name="connsiteX58" fmla="*/ 578738 w 578738"/>
              <a:gd name="connsiteY58" fmla="*/ 265487 h 561315"/>
              <a:gd name="connsiteX59" fmla="*/ 561270 w 578738"/>
              <a:gd name="connsiteY59" fmla="*/ 305689 h 561315"/>
              <a:gd name="connsiteX60" fmla="*/ 578738 w 578738"/>
              <a:gd name="connsiteY60" fmla="*/ 345891 h 561315"/>
              <a:gd name="connsiteX61" fmla="*/ 561270 w 578738"/>
              <a:gd name="connsiteY61" fmla="*/ 386094 h 561315"/>
              <a:gd name="connsiteX62" fmla="*/ 578738 w 578738"/>
              <a:gd name="connsiteY62" fmla="*/ 425537 h 561315"/>
              <a:gd name="connsiteX63" fmla="*/ 560511 w 578738"/>
              <a:gd name="connsiteY63" fmla="*/ 466498 h 561315"/>
              <a:gd name="connsiteX64" fmla="*/ 576460 w 578738"/>
              <a:gd name="connsiteY64" fmla="*/ 505942 h 561315"/>
              <a:gd name="connsiteX65" fmla="*/ 527095 w 578738"/>
              <a:gd name="connsiteY65" fmla="*/ 560556 h 561315"/>
              <a:gd name="connsiteX66" fmla="*/ 523298 w 578738"/>
              <a:gd name="connsiteY66" fmla="*/ 561315 h 561315"/>
              <a:gd name="connsiteX67" fmla="*/ 224830 w 578738"/>
              <a:gd name="connsiteY67" fmla="*/ 561315 h 561315"/>
              <a:gd name="connsiteX68" fmla="*/ 181541 w 578738"/>
              <a:gd name="connsiteY68" fmla="*/ 518079 h 561315"/>
              <a:gd name="connsiteX69" fmla="*/ 181541 w 578738"/>
              <a:gd name="connsiteY69" fmla="*/ 253350 h 561315"/>
              <a:gd name="connsiteX70" fmla="*/ 222552 w 578738"/>
              <a:gd name="connsiteY70" fmla="*/ 210872 h 561315"/>
              <a:gd name="connsiteX71" fmla="*/ 224830 w 578738"/>
              <a:gd name="connsiteY71" fmla="*/ 210114 h 561315"/>
              <a:gd name="connsiteX72" fmla="*/ 229387 w 578738"/>
              <a:gd name="connsiteY72" fmla="*/ 210114 h 561315"/>
              <a:gd name="connsiteX73" fmla="*/ 237741 w 578738"/>
              <a:gd name="connsiteY73" fmla="*/ 205563 h 561315"/>
              <a:gd name="connsiteX74" fmla="*/ 240779 w 578738"/>
              <a:gd name="connsiteY74" fmla="*/ 198736 h 561315"/>
              <a:gd name="connsiteX75" fmla="*/ 266600 w 578738"/>
              <a:gd name="connsiteY75" fmla="*/ 66751 h 561315"/>
              <a:gd name="connsiteX76" fmla="*/ 266600 w 578738"/>
              <a:gd name="connsiteY76" fmla="*/ 60683 h 561315"/>
              <a:gd name="connsiteX77" fmla="*/ 265841 w 578738"/>
              <a:gd name="connsiteY77" fmla="*/ 55373 h 561315"/>
              <a:gd name="connsiteX78" fmla="*/ 321281 w 578738"/>
              <a:gd name="connsiteY78" fmla="*/ 0 h 56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78738" h="561315">
                <a:moveTo>
                  <a:pt x="35700" y="243554"/>
                </a:moveTo>
                <a:cubicBezTo>
                  <a:pt x="34181" y="243554"/>
                  <a:pt x="30383" y="248104"/>
                  <a:pt x="30383" y="254930"/>
                </a:cubicBezTo>
                <a:lnTo>
                  <a:pt x="30383" y="519604"/>
                </a:lnTo>
                <a:cubicBezTo>
                  <a:pt x="30383" y="526430"/>
                  <a:pt x="34181" y="530980"/>
                  <a:pt x="35700" y="530980"/>
                </a:cubicBezTo>
                <a:lnTo>
                  <a:pt x="132926" y="530980"/>
                </a:lnTo>
                <a:cubicBezTo>
                  <a:pt x="134445" y="530980"/>
                  <a:pt x="138243" y="526430"/>
                  <a:pt x="138243" y="519604"/>
                </a:cubicBezTo>
                <a:lnTo>
                  <a:pt x="138243" y="254930"/>
                </a:lnTo>
                <a:cubicBezTo>
                  <a:pt x="138243" y="248104"/>
                  <a:pt x="134445" y="243554"/>
                  <a:pt x="132926" y="243554"/>
                </a:cubicBezTo>
                <a:close/>
                <a:moveTo>
                  <a:pt x="35700" y="213219"/>
                </a:moveTo>
                <a:lnTo>
                  <a:pt x="132926" y="213219"/>
                </a:lnTo>
                <a:cubicBezTo>
                  <a:pt x="152675" y="213219"/>
                  <a:pt x="168626" y="231420"/>
                  <a:pt x="168626" y="254930"/>
                </a:cubicBezTo>
                <a:lnTo>
                  <a:pt x="168626" y="519604"/>
                </a:lnTo>
                <a:cubicBezTo>
                  <a:pt x="168626" y="542356"/>
                  <a:pt x="152675" y="561315"/>
                  <a:pt x="132926" y="561315"/>
                </a:cubicBezTo>
                <a:lnTo>
                  <a:pt x="35700" y="561315"/>
                </a:lnTo>
                <a:cubicBezTo>
                  <a:pt x="15951" y="561315"/>
                  <a:pt x="0" y="542356"/>
                  <a:pt x="0" y="519604"/>
                </a:cubicBezTo>
                <a:lnTo>
                  <a:pt x="0" y="254930"/>
                </a:lnTo>
                <a:cubicBezTo>
                  <a:pt x="0" y="231420"/>
                  <a:pt x="15951" y="213219"/>
                  <a:pt x="35700" y="213219"/>
                </a:cubicBezTo>
                <a:close/>
                <a:moveTo>
                  <a:pt x="321281" y="30341"/>
                </a:moveTo>
                <a:cubicBezTo>
                  <a:pt x="307611" y="30341"/>
                  <a:pt x="296219" y="41719"/>
                  <a:pt x="296219" y="55373"/>
                </a:cubicBezTo>
                <a:cubicBezTo>
                  <a:pt x="296219" y="56890"/>
                  <a:pt x="296979" y="59166"/>
                  <a:pt x="296979" y="60683"/>
                </a:cubicBezTo>
                <a:cubicBezTo>
                  <a:pt x="297738" y="62200"/>
                  <a:pt x="297738" y="64475"/>
                  <a:pt x="296979" y="65992"/>
                </a:cubicBezTo>
                <a:cubicBezTo>
                  <a:pt x="306852" y="119090"/>
                  <a:pt x="287106" y="174463"/>
                  <a:pt x="268119" y="212389"/>
                </a:cubicBezTo>
                <a:cubicBezTo>
                  <a:pt x="266600" y="215424"/>
                  <a:pt x="265081" y="218458"/>
                  <a:pt x="263563" y="221492"/>
                </a:cubicBezTo>
                <a:cubicBezTo>
                  <a:pt x="263563" y="221492"/>
                  <a:pt x="262803" y="222250"/>
                  <a:pt x="262044" y="223009"/>
                </a:cubicBezTo>
                <a:cubicBezTo>
                  <a:pt x="255209" y="232870"/>
                  <a:pt x="244576" y="238938"/>
                  <a:pt x="232425" y="240455"/>
                </a:cubicBezTo>
                <a:cubicBezTo>
                  <a:pt x="231665" y="240455"/>
                  <a:pt x="230906" y="240455"/>
                  <a:pt x="230146" y="240455"/>
                </a:cubicBezTo>
                <a:lnTo>
                  <a:pt x="225590" y="240455"/>
                </a:lnTo>
                <a:cubicBezTo>
                  <a:pt x="225590" y="241214"/>
                  <a:pt x="224830" y="241214"/>
                  <a:pt x="224071" y="241214"/>
                </a:cubicBezTo>
                <a:cubicBezTo>
                  <a:pt x="217236" y="241214"/>
                  <a:pt x="211919" y="246524"/>
                  <a:pt x="211919" y="253350"/>
                </a:cubicBezTo>
                <a:lnTo>
                  <a:pt x="211919" y="518079"/>
                </a:lnTo>
                <a:cubicBezTo>
                  <a:pt x="211919" y="524905"/>
                  <a:pt x="217995" y="530974"/>
                  <a:pt x="224830" y="530974"/>
                </a:cubicBezTo>
                <a:lnTo>
                  <a:pt x="521019" y="530974"/>
                </a:lnTo>
                <a:cubicBezTo>
                  <a:pt x="521779" y="530974"/>
                  <a:pt x="521779" y="530215"/>
                  <a:pt x="522538" y="530215"/>
                </a:cubicBezTo>
                <a:cubicBezTo>
                  <a:pt x="536208" y="530215"/>
                  <a:pt x="546081" y="518837"/>
                  <a:pt x="546081" y="505942"/>
                </a:cubicBezTo>
                <a:cubicBezTo>
                  <a:pt x="546081" y="493047"/>
                  <a:pt x="536208" y="481669"/>
                  <a:pt x="522538" y="480910"/>
                </a:cubicBezTo>
                <a:cubicBezTo>
                  <a:pt x="514943" y="480910"/>
                  <a:pt x="508108" y="474084"/>
                  <a:pt x="508108" y="465740"/>
                </a:cubicBezTo>
                <a:cubicBezTo>
                  <a:pt x="508108" y="457396"/>
                  <a:pt x="514943" y="450569"/>
                  <a:pt x="523298" y="450569"/>
                </a:cubicBezTo>
                <a:cubicBezTo>
                  <a:pt x="536968" y="450569"/>
                  <a:pt x="548360" y="439191"/>
                  <a:pt x="548360" y="425537"/>
                </a:cubicBezTo>
                <a:cubicBezTo>
                  <a:pt x="548360" y="411884"/>
                  <a:pt x="536968" y="401264"/>
                  <a:pt x="523298" y="401264"/>
                </a:cubicBezTo>
                <a:cubicBezTo>
                  <a:pt x="514943" y="401264"/>
                  <a:pt x="508108" y="394438"/>
                  <a:pt x="508108" y="386094"/>
                </a:cubicBezTo>
                <a:cubicBezTo>
                  <a:pt x="508108" y="377750"/>
                  <a:pt x="514943" y="370923"/>
                  <a:pt x="523298" y="370923"/>
                </a:cubicBezTo>
                <a:cubicBezTo>
                  <a:pt x="536968" y="370923"/>
                  <a:pt x="548360" y="359545"/>
                  <a:pt x="548360" y="345891"/>
                </a:cubicBezTo>
                <a:cubicBezTo>
                  <a:pt x="548360" y="332238"/>
                  <a:pt x="536968" y="320860"/>
                  <a:pt x="523298" y="320860"/>
                </a:cubicBezTo>
                <a:cubicBezTo>
                  <a:pt x="514943" y="320860"/>
                  <a:pt x="508108" y="314033"/>
                  <a:pt x="508108" y="305689"/>
                </a:cubicBezTo>
                <a:cubicBezTo>
                  <a:pt x="508108" y="297345"/>
                  <a:pt x="514943" y="290518"/>
                  <a:pt x="523298" y="290518"/>
                </a:cubicBezTo>
                <a:cubicBezTo>
                  <a:pt x="536968" y="290518"/>
                  <a:pt x="548360" y="279140"/>
                  <a:pt x="548360" y="265487"/>
                </a:cubicBezTo>
                <a:cubicBezTo>
                  <a:pt x="548360" y="251833"/>
                  <a:pt x="536968" y="240455"/>
                  <a:pt x="523298" y="240455"/>
                </a:cubicBezTo>
                <a:lnTo>
                  <a:pt x="373684" y="240455"/>
                </a:lnTo>
                <a:cubicBezTo>
                  <a:pt x="369127" y="240455"/>
                  <a:pt x="363811" y="238180"/>
                  <a:pt x="361533" y="234387"/>
                </a:cubicBezTo>
                <a:cubicBezTo>
                  <a:pt x="358495" y="229836"/>
                  <a:pt x="357735" y="224526"/>
                  <a:pt x="360014" y="219975"/>
                </a:cubicBezTo>
                <a:cubicBezTo>
                  <a:pt x="401784" y="120607"/>
                  <a:pt x="349381" y="50822"/>
                  <a:pt x="343306" y="42478"/>
                </a:cubicBezTo>
                <a:cubicBezTo>
                  <a:pt x="342546" y="42478"/>
                  <a:pt x="341787" y="41719"/>
                  <a:pt x="341787" y="40961"/>
                </a:cubicBezTo>
                <a:cubicBezTo>
                  <a:pt x="336471" y="34134"/>
                  <a:pt x="329635" y="30341"/>
                  <a:pt x="321281" y="30341"/>
                </a:cubicBezTo>
                <a:close/>
                <a:moveTo>
                  <a:pt x="321281" y="0"/>
                </a:moveTo>
                <a:cubicBezTo>
                  <a:pt x="338749" y="0"/>
                  <a:pt x="354698" y="8344"/>
                  <a:pt x="365330" y="21997"/>
                </a:cubicBezTo>
                <a:cubicBezTo>
                  <a:pt x="368368" y="25032"/>
                  <a:pt x="431403" y="99368"/>
                  <a:pt x="395708" y="210114"/>
                </a:cubicBezTo>
                <a:lnTo>
                  <a:pt x="523298" y="210114"/>
                </a:lnTo>
                <a:cubicBezTo>
                  <a:pt x="538487" y="210114"/>
                  <a:pt x="552157" y="216182"/>
                  <a:pt x="562789" y="226802"/>
                </a:cubicBezTo>
                <a:cubicBezTo>
                  <a:pt x="572662" y="237421"/>
                  <a:pt x="578738" y="251075"/>
                  <a:pt x="578738" y="265487"/>
                </a:cubicBezTo>
                <a:cubicBezTo>
                  <a:pt x="578738" y="281416"/>
                  <a:pt x="571903" y="295828"/>
                  <a:pt x="561270" y="305689"/>
                </a:cubicBezTo>
                <a:cubicBezTo>
                  <a:pt x="571903" y="315550"/>
                  <a:pt x="578738" y="329962"/>
                  <a:pt x="578738" y="345891"/>
                </a:cubicBezTo>
                <a:cubicBezTo>
                  <a:pt x="578738" y="361821"/>
                  <a:pt x="571903" y="375474"/>
                  <a:pt x="561270" y="386094"/>
                </a:cubicBezTo>
                <a:cubicBezTo>
                  <a:pt x="571903" y="395955"/>
                  <a:pt x="578738" y="410367"/>
                  <a:pt x="578738" y="425537"/>
                </a:cubicBezTo>
                <a:cubicBezTo>
                  <a:pt x="578738" y="442225"/>
                  <a:pt x="571903" y="456637"/>
                  <a:pt x="560511" y="466498"/>
                </a:cubicBezTo>
                <a:cubicBezTo>
                  <a:pt x="570384" y="477118"/>
                  <a:pt x="576460" y="490771"/>
                  <a:pt x="576460" y="505942"/>
                </a:cubicBezTo>
                <a:cubicBezTo>
                  <a:pt x="576460" y="534008"/>
                  <a:pt x="555195" y="557522"/>
                  <a:pt x="527095" y="560556"/>
                </a:cubicBezTo>
                <a:cubicBezTo>
                  <a:pt x="525576" y="560556"/>
                  <a:pt x="524816" y="561315"/>
                  <a:pt x="523298" y="561315"/>
                </a:cubicBezTo>
                <a:lnTo>
                  <a:pt x="224830" y="561315"/>
                </a:lnTo>
                <a:cubicBezTo>
                  <a:pt x="201287" y="561315"/>
                  <a:pt x="181541" y="541593"/>
                  <a:pt x="181541" y="518079"/>
                </a:cubicBezTo>
                <a:lnTo>
                  <a:pt x="181541" y="253350"/>
                </a:lnTo>
                <a:cubicBezTo>
                  <a:pt x="181541" y="230594"/>
                  <a:pt x="199768" y="211631"/>
                  <a:pt x="222552" y="210872"/>
                </a:cubicBezTo>
                <a:cubicBezTo>
                  <a:pt x="223311" y="210872"/>
                  <a:pt x="224071" y="210114"/>
                  <a:pt x="224830" y="210114"/>
                </a:cubicBezTo>
                <a:lnTo>
                  <a:pt x="229387" y="210114"/>
                </a:lnTo>
                <a:cubicBezTo>
                  <a:pt x="232425" y="210114"/>
                  <a:pt x="235463" y="208597"/>
                  <a:pt x="237741" y="205563"/>
                </a:cubicBezTo>
                <a:cubicBezTo>
                  <a:pt x="238500" y="203287"/>
                  <a:pt x="240019" y="201011"/>
                  <a:pt x="240779" y="198736"/>
                </a:cubicBezTo>
                <a:cubicBezTo>
                  <a:pt x="255209" y="170670"/>
                  <a:pt x="277233" y="115297"/>
                  <a:pt x="266600" y="66751"/>
                </a:cubicBezTo>
                <a:cubicBezTo>
                  <a:pt x="265841" y="65234"/>
                  <a:pt x="265841" y="62958"/>
                  <a:pt x="266600" y="60683"/>
                </a:cubicBezTo>
                <a:cubicBezTo>
                  <a:pt x="265841" y="59166"/>
                  <a:pt x="265841" y="56890"/>
                  <a:pt x="265841" y="55373"/>
                </a:cubicBezTo>
                <a:cubicBezTo>
                  <a:pt x="265841" y="25032"/>
                  <a:pt x="290903" y="0"/>
                  <a:pt x="3212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597746" y="2707924"/>
            <a:ext cx="3845282" cy="781752"/>
            <a:chOff x="3624779" y="2412339"/>
            <a:chExt cx="3845282" cy="781752"/>
          </a:xfrm>
        </p:grpSpPr>
        <p:sp>
          <p:nvSpPr>
            <p:cNvPr id="7" name="文本框 6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624779" y="2750893"/>
              <a:ext cx="3845282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597746" y="4047197"/>
            <a:ext cx="3845282" cy="781752"/>
            <a:chOff x="3624779" y="2412339"/>
            <a:chExt cx="3845282" cy="781752"/>
          </a:xfrm>
        </p:grpSpPr>
        <p:sp>
          <p:nvSpPr>
            <p:cNvPr id="10" name="文本框 9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624779" y="2750893"/>
              <a:ext cx="3845282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13" name="文本框 12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01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工作总结概述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5371309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6097327" y="1777999"/>
            <a:ext cx="4699414" cy="4111645"/>
            <a:chOff x="6097327" y="1777999"/>
            <a:chExt cx="4699414" cy="4111645"/>
          </a:xfrm>
        </p:grpSpPr>
        <p:sp>
          <p:nvSpPr>
            <p:cNvPr id="3" name="ValueShape1">
              <a:extLst>
                <a:ext uri="{FF2B5EF4-FFF2-40B4-BE49-F238E27FC236}">
                  <a16:creationId xmlns:a16="http://schemas.microsoft.com/office/drawing/2014/main" id="{E63A67C7-9566-4ACC-89E7-0219482D8995}"/>
                </a:ext>
              </a:extLst>
            </p:cNvPr>
            <p:cNvSpPr/>
            <p:nvPr/>
          </p:nvSpPr>
          <p:spPr>
            <a:xfrm flipH="1" flipV="1">
              <a:off x="6097327" y="1777999"/>
              <a:ext cx="3109171" cy="3109171"/>
            </a:xfrm>
            <a:prstGeom prst="arc">
              <a:avLst>
                <a:gd name="adj1" fmla="val 16200000"/>
                <a:gd name="adj2" fmla="val 5940000"/>
              </a:avLst>
            </a:prstGeom>
            <a:ln w="133350" cap="rnd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4" name="ValueShape2">
              <a:extLst>
                <a:ext uri="{FF2B5EF4-FFF2-40B4-BE49-F238E27FC236}">
                  <a16:creationId xmlns:a16="http://schemas.microsoft.com/office/drawing/2014/main" id="{670299DA-EA4B-4BA4-B085-185026D0A601}"/>
                </a:ext>
              </a:extLst>
            </p:cNvPr>
            <p:cNvSpPr/>
            <p:nvPr/>
          </p:nvSpPr>
          <p:spPr>
            <a:xfrm flipH="1" flipV="1">
              <a:off x="6311753" y="1992425"/>
              <a:ext cx="2680320" cy="2680320"/>
            </a:xfrm>
            <a:prstGeom prst="arc">
              <a:avLst>
                <a:gd name="adj1" fmla="val 16200000"/>
                <a:gd name="adj2" fmla="val 6588000"/>
              </a:avLst>
            </a:prstGeom>
            <a:ln w="1333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5" name="ValueShape3">
              <a:extLst>
                <a:ext uri="{FF2B5EF4-FFF2-40B4-BE49-F238E27FC236}">
                  <a16:creationId xmlns:a16="http://schemas.microsoft.com/office/drawing/2014/main" id="{A41E9E79-4B89-46FB-BFD5-1E614FF949C4}"/>
                </a:ext>
              </a:extLst>
            </p:cNvPr>
            <p:cNvSpPr/>
            <p:nvPr/>
          </p:nvSpPr>
          <p:spPr>
            <a:xfrm flipH="1" flipV="1">
              <a:off x="6547621" y="2228293"/>
              <a:ext cx="2208584" cy="2208584"/>
            </a:xfrm>
            <a:prstGeom prst="arc">
              <a:avLst>
                <a:gd name="adj1" fmla="val 16200000"/>
                <a:gd name="adj2" fmla="val 7722000"/>
              </a:avLst>
            </a:prstGeom>
            <a:ln w="133350" cap="rnd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6" name="CustomText1">
              <a:extLst>
                <a:ext uri="{FF2B5EF4-FFF2-40B4-BE49-F238E27FC236}">
                  <a16:creationId xmlns:a16="http://schemas.microsoft.com/office/drawing/2014/main" id="{2C0D5AA1-C606-41D5-9787-4BCF56475F40}"/>
                </a:ext>
              </a:extLst>
            </p:cNvPr>
            <p:cNvSpPr/>
            <p:nvPr/>
          </p:nvSpPr>
          <p:spPr>
            <a:xfrm>
              <a:off x="6547621" y="5605365"/>
              <a:ext cx="2723669" cy="263469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Supporting text here</a:t>
              </a:r>
            </a:p>
          </p:txBody>
        </p:sp>
        <p:sp>
          <p:nvSpPr>
            <p:cNvPr id="7" name="CustomText2">
              <a:extLst>
                <a:ext uri="{FF2B5EF4-FFF2-40B4-BE49-F238E27FC236}">
                  <a16:creationId xmlns:a16="http://schemas.microsoft.com/office/drawing/2014/main" id="{0C0D2142-E20D-497D-9151-C71FA8B167FC}"/>
                </a:ext>
              </a:extLst>
            </p:cNvPr>
            <p:cNvSpPr/>
            <p:nvPr/>
          </p:nvSpPr>
          <p:spPr>
            <a:xfrm>
              <a:off x="6547622" y="5275271"/>
              <a:ext cx="2723668" cy="357781"/>
            </a:xfrm>
            <a:prstGeom prst="rect">
              <a:avLst/>
            </a:prstGeom>
            <a:noFill/>
          </p:spPr>
          <p:txBody>
            <a:bodyPr wrap="none" anchor="ctr">
              <a:normAutofit fontScale="70000" lnSpcReduction="2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TEXT HERE</a:t>
              </a:r>
            </a:p>
          </p:txBody>
        </p:sp>
        <p:sp>
          <p:nvSpPr>
            <p:cNvPr id="8" name="ValueText1">
              <a:extLst>
                <a:ext uri="{FF2B5EF4-FFF2-40B4-BE49-F238E27FC236}">
                  <a16:creationId xmlns:a16="http://schemas.microsoft.com/office/drawing/2014/main" id="{B0B550F5-EEFB-422C-8E99-ADC529436CFB}"/>
                </a:ext>
              </a:extLst>
            </p:cNvPr>
            <p:cNvSpPr txBox="1"/>
            <p:nvPr/>
          </p:nvSpPr>
          <p:spPr>
            <a:xfrm>
              <a:off x="8532880" y="4856692"/>
              <a:ext cx="250140" cy="132782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normAutofit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70%</a:t>
              </a:r>
            </a:p>
          </p:txBody>
        </p:sp>
        <p:sp>
          <p:nvSpPr>
            <p:cNvPr id="9" name="ValueText2">
              <a:extLst>
                <a:ext uri="{FF2B5EF4-FFF2-40B4-BE49-F238E27FC236}">
                  <a16:creationId xmlns:a16="http://schemas.microsoft.com/office/drawing/2014/main" id="{8D89CF80-EDF1-48AD-978F-8C65CF9A9137}"/>
                </a:ext>
              </a:extLst>
            </p:cNvPr>
            <p:cNvSpPr txBox="1"/>
            <p:nvPr/>
          </p:nvSpPr>
          <p:spPr>
            <a:xfrm>
              <a:off x="8532880" y="4624049"/>
              <a:ext cx="250140" cy="132782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normAutofit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74%</a:t>
              </a:r>
            </a:p>
          </p:txBody>
        </p:sp>
        <p:sp>
          <p:nvSpPr>
            <p:cNvPr id="10" name="ValueText3">
              <a:extLst>
                <a:ext uri="{FF2B5EF4-FFF2-40B4-BE49-F238E27FC236}">
                  <a16:creationId xmlns:a16="http://schemas.microsoft.com/office/drawing/2014/main" id="{12D186DC-EFC9-4F49-8597-F5C0B33A497E}"/>
                </a:ext>
              </a:extLst>
            </p:cNvPr>
            <p:cNvSpPr txBox="1"/>
            <p:nvPr/>
          </p:nvSpPr>
          <p:spPr>
            <a:xfrm>
              <a:off x="8532880" y="4391406"/>
              <a:ext cx="250140" cy="132782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normAutofit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81%</a:t>
              </a:r>
            </a:p>
          </p:txBody>
        </p:sp>
        <p:sp>
          <p:nvSpPr>
            <p:cNvPr id="11" name="BackShape3">
              <a:extLst>
                <a:ext uri="{FF2B5EF4-FFF2-40B4-BE49-F238E27FC236}">
                  <a16:creationId xmlns:a16="http://schemas.microsoft.com/office/drawing/2014/main" id="{0AE6C646-D632-460C-8A14-46B87029176C}"/>
                </a:ext>
              </a:extLst>
            </p:cNvPr>
            <p:cNvSpPr/>
            <p:nvPr/>
          </p:nvSpPr>
          <p:spPr>
            <a:xfrm>
              <a:off x="7751070" y="4309457"/>
              <a:ext cx="779381" cy="261610"/>
            </a:xfrm>
            <a:prstGeom prst="rect">
              <a:avLst/>
            </a:prstGeom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T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itle 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O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ne</a:t>
              </a:r>
            </a:p>
          </p:txBody>
        </p:sp>
        <p:sp>
          <p:nvSpPr>
            <p:cNvPr id="12" name="BackShape2">
              <a:extLst>
                <a:ext uri="{FF2B5EF4-FFF2-40B4-BE49-F238E27FC236}">
                  <a16:creationId xmlns:a16="http://schemas.microsoft.com/office/drawing/2014/main" id="{84A89829-47AE-426C-9813-5695AB5C7328}"/>
                </a:ext>
              </a:extLst>
            </p:cNvPr>
            <p:cNvSpPr/>
            <p:nvPr/>
          </p:nvSpPr>
          <p:spPr>
            <a:xfrm>
              <a:off x="7751070" y="4545325"/>
              <a:ext cx="748923" cy="261610"/>
            </a:xfrm>
            <a:prstGeom prst="rect">
              <a:avLst/>
            </a:prstGeom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T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itle 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Two</a:t>
              </a:r>
            </a:p>
          </p:txBody>
        </p:sp>
        <p:sp>
          <p:nvSpPr>
            <p:cNvPr id="13" name="BackShape1">
              <a:extLst>
                <a:ext uri="{FF2B5EF4-FFF2-40B4-BE49-F238E27FC236}">
                  <a16:creationId xmlns:a16="http://schemas.microsoft.com/office/drawing/2014/main" id="{4E2D28D0-CAEE-4F17-9016-710E125C63BE}"/>
                </a:ext>
              </a:extLst>
            </p:cNvPr>
            <p:cNvSpPr/>
            <p:nvPr/>
          </p:nvSpPr>
          <p:spPr>
            <a:xfrm>
              <a:off x="7751071" y="4781193"/>
              <a:ext cx="849913" cy="261610"/>
            </a:xfrm>
            <a:prstGeom prst="rect">
              <a:avLst/>
            </a:prstGeom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T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itle 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Century Gothic" panose="020B0502020202020204" pitchFamily="34" charset="0"/>
                </a:rPr>
                <a:t>Three</a:t>
              </a:r>
            </a:p>
          </p:txBody>
        </p:sp>
        <p:sp>
          <p:nvSpPr>
            <p:cNvPr id="14" name="ExtraShape1">
              <a:extLst>
                <a:ext uri="{FF2B5EF4-FFF2-40B4-BE49-F238E27FC236}">
                  <a16:creationId xmlns:a16="http://schemas.microsoft.com/office/drawing/2014/main" id="{20693271-21EF-4C5F-9816-233462D3739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04754" y="1949417"/>
              <a:ext cx="1891987" cy="3940227"/>
            </a:xfrm>
            <a:custGeom>
              <a:avLst/>
              <a:gdLst>
                <a:gd name="connsiteX0" fmla="*/ 435178 w 2241172"/>
                <a:gd name="connsiteY0" fmla="*/ 2797990 h 4667435"/>
                <a:gd name="connsiteX1" fmla="*/ 442276 w 2241172"/>
                <a:gd name="connsiteY1" fmla="*/ 2817288 h 4667435"/>
                <a:gd name="connsiteX2" fmla="*/ 443632 w 2241172"/>
                <a:gd name="connsiteY2" fmla="*/ 2821050 h 4667435"/>
                <a:gd name="connsiteX3" fmla="*/ 450489 w 2241172"/>
                <a:gd name="connsiteY3" fmla="*/ 2827048 h 4667435"/>
                <a:gd name="connsiteX4" fmla="*/ 461138 w 2241172"/>
                <a:gd name="connsiteY4" fmla="*/ 2839485 h 4667435"/>
                <a:gd name="connsiteX5" fmla="*/ 467302 w 2241172"/>
                <a:gd name="connsiteY5" fmla="*/ 2841756 h 4667435"/>
                <a:gd name="connsiteX6" fmla="*/ 479205 w 2241172"/>
                <a:gd name="connsiteY6" fmla="*/ 2852168 h 4667435"/>
                <a:gd name="connsiteX7" fmla="*/ 505577 w 2241172"/>
                <a:gd name="connsiteY7" fmla="*/ 2855858 h 4667435"/>
                <a:gd name="connsiteX8" fmla="*/ 514716 w 2241172"/>
                <a:gd name="connsiteY8" fmla="*/ 2859225 h 4667435"/>
                <a:gd name="connsiteX9" fmla="*/ 527905 w 2241172"/>
                <a:gd name="connsiteY9" fmla="*/ 2859225 h 4667435"/>
                <a:gd name="connsiteX10" fmla="*/ 539157 w 2241172"/>
                <a:gd name="connsiteY10" fmla="*/ 2858524 h 4667435"/>
                <a:gd name="connsiteX11" fmla="*/ 535051 w 2241172"/>
                <a:gd name="connsiteY11" fmla="*/ 2888521 h 4667435"/>
                <a:gd name="connsiteX12" fmla="*/ 405150 w 2241172"/>
                <a:gd name="connsiteY12" fmla="*/ 2902221 h 4667435"/>
                <a:gd name="connsiteX13" fmla="*/ 404595 w 2241172"/>
                <a:gd name="connsiteY13" fmla="*/ 2895542 h 4667435"/>
                <a:gd name="connsiteX14" fmla="*/ 401811 w 2241172"/>
                <a:gd name="connsiteY14" fmla="*/ 2862086 h 4667435"/>
                <a:gd name="connsiteX15" fmla="*/ 420780 w 2241172"/>
                <a:gd name="connsiteY15" fmla="*/ 2808806 h 4667435"/>
                <a:gd name="connsiteX16" fmla="*/ 719045 w 2241172"/>
                <a:gd name="connsiteY16" fmla="*/ 262 h 4667435"/>
                <a:gd name="connsiteX17" fmla="*/ 467946 w 2241172"/>
                <a:gd name="connsiteY17" fmla="*/ 69010 h 4667435"/>
                <a:gd name="connsiteX18" fmla="*/ 230453 w 2241172"/>
                <a:gd name="connsiteY18" fmla="*/ 345650 h 4667435"/>
                <a:gd name="connsiteX19" fmla="*/ 345901 w 2241172"/>
                <a:gd name="connsiteY19" fmla="*/ 889048 h 4667435"/>
                <a:gd name="connsiteX20" fmla="*/ 520722 w 2241172"/>
                <a:gd name="connsiteY20" fmla="*/ 1024074 h 4667435"/>
                <a:gd name="connsiteX21" fmla="*/ 523892 w 2241172"/>
                <a:gd name="connsiteY21" fmla="*/ 1019878 h 4667435"/>
                <a:gd name="connsiteX22" fmla="*/ 547723 w 2241172"/>
                <a:gd name="connsiteY22" fmla="*/ 1051835 h 4667435"/>
                <a:gd name="connsiteX23" fmla="*/ 605283 w 2241172"/>
                <a:gd name="connsiteY23" fmla="*/ 1105152 h 4667435"/>
                <a:gd name="connsiteX24" fmla="*/ 668111 w 2241172"/>
                <a:gd name="connsiteY24" fmla="*/ 1143824 h 4667435"/>
                <a:gd name="connsiteX25" fmla="*/ 544513 w 2241172"/>
                <a:gd name="connsiteY25" fmla="*/ 1119324 h 4667435"/>
                <a:gd name="connsiteX26" fmla="*/ 523875 w 2241172"/>
                <a:gd name="connsiteY26" fmla="*/ 1265374 h 4667435"/>
                <a:gd name="connsiteX27" fmla="*/ 538087 w 2241172"/>
                <a:gd name="connsiteY27" fmla="*/ 1269355 h 4667435"/>
                <a:gd name="connsiteX28" fmla="*/ 483210 w 2241172"/>
                <a:gd name="connsiteY28" fmla="*/ 1314093 h 4667435"/>
                <a:gd name="connsiteX29" fmla="*/ 434975 w 2241172"/>
                <a:gd name="connsiteY29" fmla="*/ 1446264 h 4667435"/>
                <a:gd name="connsiteX30" fmla="*/ 434975 w 2241172"/>
                <a:gd name="connsiteY30" fmla="*/ 1595278 h 4667435"/>
                <a:gd name="connsiteX31" fmla="*/ 434975 w 2241172"/>
                <a:gd name="connsiteY31" fmla="*/ 1605520 h 4667435"/>
                <a:gd name="connsiteX32" fmla="*/ 386529 w 2241172"/>
                <a:gd name="connsiteY32" fmla="*/ 1713992 h 4667435"/>
                <a:gd name="connsiteX33" fmla="*/ 295921 w 2241172"/>
                <a:gd name="connsiteY33" fmla="*/ 1916866 h 4667435"/>
                <a:gd name="connsiteX34" fmla="*/ 282704 w 2241172"/>
                <a:gd name="connsiteY34" fmla="*/ 1959684 h 4667435"/>
                <a:gd name="connsiteX35" fmla="*/ 282704 w 2241172"/>
                <a:gd name="connsiteY35" fmla="*/ 2005796 h 4667435"/>
                <a:gd name="connsiteX36" fmla="*/ 358701 w 2241172"/>
                <a:gd name="connsiteY36" fmla="*/ 2516325 h 4667435"/>
                <a:gd name="connsiteX37" fmla="*/ 403036 w 2241172"/>
                <a:gd name="connsiteY37" fmla="*/ 2509197 h 4667435"/>
                <a:gd name="connsiteX38" fmla="*/ 407987 w 2241172"/>
                <a:gd name="connsiteY38" fmla="*/ 2540137 h 4667435"/>
                <a:gd name="connsiteX39" fmla="*/ 408874 w 2241172"/>
                <a:gd name="connsiteY39" fmla="*/ 2539927 h 4667435"/>
                <a:gd name="connsiteX40" fmla="*/ 419099 w 2241172"/>
                <a:gd name="connsiteY40" fmla="*/ 2595700 h 4667435"/>
                <a:gd name="connsiteX41" fmla="*/ 457414 w 2241172"/>
                <a:gd name="connsiteY41" fmla="*/ 2589439 h 4667435"/>
                <a:gd name="connsiteX42" fmla="*/ 458412 w 2241172"/>
                <a:gd name="connsiteY42" fmla="*/ 2596014 h 4667435"/>
                <a:gd name="connsiteX43" fmla="*/ 465364 w 2241172"/>
                <a:gd name="connsiteY43" fmla="*/ 2641823 h 4667435"/>
                <a:gd name="connsiteX44" fmla="*/ 437033 w 2241172"/>
                <a:gd name="connsiteY44" fmla="*/ 2666579 h 4667435"/>
                <a:gd name="connsiteX45" fmla="*/ 434646 w 2241172"/>
                <a:gd name="connsiteY45" fmla="*/ 2672151 h 4667435"/>
                <a:gd name="connsiteX46" fmla="*/ 435586 w 2241172"/>
                <a:gd name="connsiteY46" fmla="*/ 2665113 h 4667435"/>
                <a:gd name="connsiteX47" fmla="*/ 423633 w 2241172"/>
                <a:gd name="connsiteY47" fmla="*/ 2693901 h 4667435"/>
                <a:gd name="connsiteX48" fmla="*/ 422861 w 2241172"/>
                <a:gd name="connsiteY48" fmla="*/ 2699647 h 4667435"/>
                <a:gd name="connsiteX49" fmla="*/ 422259 w 2241172"/>
                <a:gd name="connsiteY49" fmla="*/ 2701052 h 4667435"/>
                <a:gd name="connsiteX50" fmla="*/ 422287 w 2241172"/>
                <a:gd name="connsiteY50" fmla="*/ 2703916 h 4667435"/>
                <a:gd name="connsiteX51" fmla="*/ 419936 w 2241172"/>
                <a:gd name="connsiteY51" fmla="*/ 2721403 h 4667435"/>
                <a:gd name="connsiteX52" fmla="*/ 406089 w 2241172"/>
                <a:gd name="connsiteY52" fmla="*/ 2725632 h 4667435"/>
                <a:gd name="connsiteX53" fmla="*/ 319335 w 2241172"/>
                <a:gd name="connsiteY53" fmla="*/ 2871999 h 4667435"/>
                <a:gd name="connsiteX54" fmla="*/ 322574 w 2241172"/>
                <a:gd name="connsiteY54" fmla="*/ 2910930 h 4667435"/>
                <a:gd name="connsiteX55" fmla="*/ 0 w 2241172"/>
                <a:gd name="connsiteY55" fmla="*/ 2944950 h 4667435"/>
                <a:gd name="connsiteX56" fmla="*/ 6350 w 2241172"/>
                <a:gd name="connsiteY56" fmla="*/ 3010037 h 4667435"/>
                <a:gd name="connsiteX57" fmla="*/ 6962 w 2241172"/>
                <a:gd name="connsiteY57" fmla="*/ 3009968 h 4667435"/>
                <a:gd name="connsiteX58" fmla="*/ 63722 w 2241172"/>
                <a:gd name="connsiteY58" fmla="*/ 3540067 h 4667435"/>
                <a:gd name="connsiteX59" fmla="*/ 61912 w 2241172"/>
                <a:gd name="connsiteY59" fmla="*/ 3540262 h 4667435"/>
                <a:gd name="connsiteX60" fmla="*/ 68262 w 2241172"/>
                <a:gd name="connsiteY60" fmla="*/ 3591062 h 4667435"/>
                <a:gd name="connsiteX61" fmla="*/ 69172 w 2241172"/>
                <a:gd name="connsiteY61" fmla="*/ 3590966 h 4667435"/>
                <a:gd name="connsiteX62" fmla="*/ 88900 w 2241172"/>
                <a:gd name="connsiteY62" fmla="*/ 3775212 h 4667435"/>
                <a:gd name="connsiteX63" fmla="*/ 418574 w 2241172"/>
                <a:gd name="connsiteY63" fmla="*/ 3739515 h 4667435"/>
                <a:gd name="connsiteX64" fmla="*/ 416837 w 2241172"/>
                <a:gd name="connsiteY64" fmla="*/ 3752206 h 4667435"/>
                <a:gd name="connsiteX65" fmla="*/ 346075 w 2241172"/>
                <a:gd name="connsiteY65" fmla="*/ 4269203 h 4667435"/>
                <a:gd name="connsiteX66" fmla="*/ 399769 w 2241172"/>
                <a:gd name="connsiteY66" fmla="*/ 4275159 h 4667435"/>
                <a:gd name="connsiteX67" fmla="*/ 391663 w 2241172"/>
                <a:gd name="connsiteY67" fmla="*/ 4323441 h 4667435"/>
                <a:gd name="connsiteX68" fmla="*/ 372696 w 2241172"/>
                <a:gd name="connsiteY68" fmla="*/ 4312016 h 4667435"/>
                <a:gd name="connsiteX69" fmla="*/ 323239 w 2241172"/>
                <a:gd name="connsiteY69" fmla="*/ 4325174 h 4667435"/>
                <a:gd name="connsiteX70" fmla="*/ 296862 w 2241172"/>
                <a:gd name="connsiteY70" fmla="*/ 4469908 h 4667435"/>
                <a:gd name="connsiteX71" fmla="*/ 329833 w 2241172"/>
                <a:gd name="connsiteY71" fmla="*/ 4502802 h 4667435"/>
                <a:gd name="connsiteX72" fmla="*/ 313348 w 2241172"/>
                <a:gd name="connsiteY72" fmla="*/ 4585037 h 4667435"/>
                <a:gd name="connsiteX73" fmla="*/ 501283 w 2241172"/>
                <a:gd name="connsiteY73" fmla="*/ 4611353 h 4667435"/>
                <a:gd name="connsiteX74" fmla="*/ 511175 w 2241172"/>
                <a:gd name="connsiteY74" fmla="*/ 4562012 h 4667435"/>
                <a:gd name="connsiteX75" fmla="*/ 732081 w 2241172"/>
                <a:gd name="connsiteY75" fmla="*/ 4650826 h 4667435"/>
                <a:gd name="connsiteX76" fmla="*/ 939800 w 2241172"/>
                <a:gd name="connsiteY76" fmla="*/ 4667273 h 4667435"/>
                <a:gd name="connsiteX77" fmla="*/ 1025525 w 2241172"/>
                <a:gd name="connsiteY77" fmla="*/ 4647536 h 4667435"/>
                <a:gd name="connsiteX78" fmla="*/ 972771 w 2241172"/>
                <a:gd name="connsiteY78" fmla="*/ 4538986 h 4667435"/>
                <a:gd name="connsiteX79" fmla="*/ 755161 w 2241172"/>
                <a:gd name="connsiteY79" fmla="*/ 4446882 h 4667435"/>
                <a:gd name="connsiteX80" fmla="*/ 610088 w 2241172"/>
                <a:gd name="connsiteY80" fmla="*/ 4348200 h 4667435"/>
                <a:gd name="connsiteX81" fmla="*/ 581084 w 2241172"/>
                <a:gd name="connsiteY81" fmla="*/ 4354316 h 4667435"/>
                <a:gd name="connsiteX82" fmla="*/ 570260 w 2241172"/>
                <a:gd name="connsiteY82" fmla="*/ 4355353 h 4667435"/>
                <a:gd name="connsiteX83" fmla="*/ 578118 w 2241172"/>
                <a:gd name="connsiteY83" fmla="*/ 4294943 h 4667435"/>
                <a:gd name="connsiteX84" fmla="*/ 592972 w 2241172"/>
                <a:gd name="connsiteY84" fmla="*/ 4296591 h 4667435"/>
                <a:gd name="connsiteX85" fmla="*/ 616482 w 2241172"/>
                <a:gd name="connsiteY85" fmla="*/ 4299199 h 4667435"/>
                <a:gd name="connsiteX86" fmla="*/ 615950 w 2241172"/>
                <a:gd name="connsiteY86" fmla="*/ 4302262 h 4667435"/>
                <a:gd name="connsiteX87" fmla="*/ 672337 w 2241172"/>
                <a:gd name="connsiteY87" fmla="*/ 4305395 h 4667435"/>
                <a:gd name="connsiteX88" fmla="*/ 672719 w 2241172"/>
                <a:gd name="connsiteY88" fmla="*/ 4305437 h 4667435"/>
                <a:gd name="connsiteX89" fmla="*/ 672722 w 2241172"/>
                <a:gd name="connsiteY89" fmla="*/ 4305416 h 4667435"/>
                <a:gd name="connsiteX90" fmla="*/ 673100 w 2241172"/>
                <a:gd name="connsiteY90" fmla="*/ 4305437 h 4667435"/>
                <a:gd name="connsiteX91" fmla="*/ 722751 w 2241172"/>
                <a:gd name="connsiteY91" fmla="*/ 4003690 h 4667435"/>
                <a:gd name="connsiteX92" fmla="*/ 752222 w 2241172"/>
                <a:gd name="connsiteY92" fmla="*/ 3825949 h 4667435"/>
                <a:gd name="connsiteX93" fmla="*/ 772915 w 2241172"/>
                <a:gd name="connsiteY93" fmla="*/ 3701147 h 4667435"/>
                <a:gd name="connsiteX94" fmla="*/ 1335088 w 2241172"/>
                <a:gd name="connsiteY94" fmla="*/ 3640275 h 4667435"/>
                <a:gd name="connsiteX95" fmla="*/ 1316362 w 2241172"/>
                <a:gd name="connsiteY95" fmla="*/ 3459599 h 4667435"/>
                <a:gd name="connsiteX96" fmla="*/ 1319212 w 2241172"/>
                <a:gd name="connsiteY96" fmla="*/ 3459299 h 4667435"/>
                <a:gd name="connsiteX97" fmla="*/ 1312862 w 2241172"/>
                <a:gd name="connsiteY97" fmla="*/ 3405324 h 4667435"/>
                <a:gd name="connsiteX98" fmla="*/ 1310760 w 2241172"/>
                <a:gd name="connsiteY98" fmla="*/ 3405551 h 4667435"/>
                <a:gd name="connsiteX99" fmla="*/ 1261933 w 2241172"/>
                <a:gd name="connsiteY99" fmla="*/ 2934461 h 4667435"/>
                <a:gd name="connsiteX100" fmla="*/ 1294663 w 2241172"/>
                <a:gd name="connsiteY100" fmla="*/ 2942135 h 4667435"/>
                <a:gd name="connsiteX101" fmla="*/ 1349104 w 2241172"/>
                <a:gd name="connsiteY101" fmla="*/ 2954899 h 4667435"/>
                <a:gd name="connsiteX102" fmla="*/ 1428291 w 2241172"/>
                <a:gd name="connsiteY102" fmla="*/ 3610404 h 4667435"/>
                <a:gd name="connsiteX103" fmla="*/ 1529574 w 2241172"/>
                <a:gd name="connsiteY103" fmla="*/ 3599531 h 4667435"/>
                <a:gd name="connsiteX104" fmla="*/ 1537645 w 2241172"/>
                <a:gd name="connsiteY104" fmla="*/ 3598665 h 4667435"/>
                <a:gd name="connsiteX105" fmla="*/ 1545621 w 2241172"/>
                <a:gd name="connsiteY105" fmla="*/ 3671780 h 4667435"/>
                <a:gd name="connsiteX106" fmla="*/ 1520709 w 2241172"/>
                <a:gd name="connsiteY106" fmla="*/ 3665553 h 4667435"/>
                <a:gd name="connsiteX107" fmla="*/ 1481137 w 2241172"/>
                <a:gd name="connsiteY107" fmla="*/ 3691930 h 4667435"/>
                <a:gd name="connsiteX108" fmla="*/ 1500923 w 2241172"/>
                <a:gd name="connsiteY108" fmla="*/ 3827112 h 4667435"/>
                <a:gd name="connsiteX109" fmla="*/ 1543792 w 2241172"/>
                <a:gd name="connsiteY109" fmla="*/ 3846894 h 4667435"/>
                <a:gd name="connsiteX110" fmla="*/ 1553685 w 2241172"/>
                <a:gd name="connsiteY110" fmla="*/ 3926025 h 4667435"/>
                <a:gd name="connsiteX111" fmla="*/ 1735055 w 2241172"/>
                <a:gd name="connsiteY111" fmla="*/ 3899648 h 4667435"/>
                <a:gd name="connsiteX112" fmla="*/ 1725163 w 2241172"/>
                <a:gd name="connsiteY112" fmla="*/ 3853489 h 4667435"/>
                <a:gd name="connsiteX113" fmla="*/ 1942807 w 2241172"/>
                <a:gd name="connsiteY113" fmla="*/ 3866677 h 4667435"/>
                <a:gd name="connsiteX114" fmla="*/ 2147260 w 2241172"/>
                <a:gd name="connsiteY114" fmla="*/ 3840300 h 4667435"/>
                <a:gd name="connsiteX115" fmla="*/ 2232999 w 2241172"/>
                <a:gd name="connsiteY115" fmla="*/ 3804032 h 4667435"/>
                <a:gd name="connsiteX116" fmla="*/ 2150558 w 2241172"/>
                <a:gd name="connsiteY116" fmla="*/ 3721604 h 4667435"/>
                <a:gd name="connsiteX117" fmla="*/ 1909830 w 2241172"/>
                <a:gd name="connsiteY117" fmla="*/ 3685335 h 4667435"/>
                <a:gd name="connsiteX118" fmla="*/ 1748246 w 2241172"/>
                <a:gd name="connsiteY118" fmla="*/ 3632581 h 4667435"/>
                <a:gd name="connsiteX119" fmla="*/ 1726813 w 2241172"/>
                <a:gd name="connsiteY119" fmla="*/ 3646334 h 4667435"/>
                <a:gd name="connsiteX120" fmla="*/ 1719020 w 2241172"/>
                <a:gd name="connsiteY120" fmla="*/ 3579195 h 4667435"/>
                <a:gd name="connsiteX121" fmla="*/ 1730344 w 2241172"/>
                <a:gd name="connsiteY121" fmla="*/ 3577979 h 4667435"/>
                <a:gd name="connsiteX122" fmla="*/ 1735138 w 2241172"/>
                <a:gd name="connsiteY122" fmla="*/ 3577464 h 4667435"/>
                <a:gd name="connsiteX123" fmla="*/ 1735067 w 2241172"/>
                <a:gd name="connsiteY123" fmla="*/ 3576663 h 4667435"/>
                <a:gd name="connsiteX124" fmla="*/ 1735138 w 2241172"/>
                <a:gd name="connsiteY124" fmla="*/ 3576658 h 4667435"/>
                <a:gd name="connsiteX125" fmla="*/ 1707427 w 2241172"/>
                <a:gd name="connsiteY125" fmla="*/ 3265075 h 4667435"/>
                <a:gd name="connsiteX126" fmla="*/ 1698426 w 2241172"/>
                <a:gd name="connsiteY126" fmla="*/ 3163601 h 4667435"/>
                <a:gd name="connsiteX127" fmla="*/ 1655952 w 2241172"/>
                <a:gd name="connsiteY127" fmla="*/ 2684792 h 4667435"/>
                <a:gd name="connsiteX128" fmla="*/ 1629556 w 2241172"/>
                <a:gd name="connsiteY128" fmla="*/ 2671616 h 4667435"/>
                <a:gd name="connsiteX129" fmla="*/ 1194031 w 2241172"/>
                <a:gd name="connsiteY129" fmla="*/ 2500328 h 4667435"/>
                <a:gd name="connsiteX130" fmla="*/ 1195268 w 2241172"/>
                <a:gd name="connsiteY130" fmla="*/ 2454212 h 4667435"/>
                <a:gd name="connsiteX131" fmla="*/ 1194378 w 2241172"/>
                <a:gd name="connsiteY131" fmla="*/ 2421052 h 4667435"/>
                <a:gd name="connsiteX132" fmla="*/ 1204054 w 2241172"/>
                <a:gd name="connsiteY132" fmla="*/ 2410178 h 4667435"/>
                <a:gd name="connsiteX133" fmla="*/ 1243013 w 2241172"/>
                <a:gd name="connsiteY133" fmla="*/ 2292812 h 4667435"/>
                <a:gd name="connsiteX134" fmla="*/ 1243013 w 2241172"/>
                <a:gd name="connsiteY134" fmla="*/ 1877773 h 4667435"/>
                <a:gd name="connsiteX135" fmla="*/ 1216525 w 2241172"/>
                <a:gd name="connsiteY135" fmla="*/ 1752808 h 4667435"/>
                <a:gd name="connsiteX136" fmla="*/ 1189859 w 2241172"/>
                <a:gd name="connsiteY136" fmla="*/ 1691430 h 4667435"/>
                <a:gd name="connsiteX137" fmla="*/ 1171702 w 2241172"/>
                <a:gd name="connsiteY137" fmla="*/ 1633196 h 4667435"/>
                <a:gd name="connsiteX138" fmla="*/ 1114254 w 2241172"/>
                <a:gd name="connsiteY138" fmla="*/ 1448952 h 4667435"/>
                <a:gd name="connsiteX139" fmla="*/ 1108033 w 2241172"/>
                <a:gd name="connsiteY139" fmla="*/ 1429000 h 4667435"/>
                <a:gd name="connsiteX140" fmla="*/ 1130300 w 2241172"/>
                <a:gd name="connsiteY140" fmla="*/ 1435237 h 4667435"/>
                <a:gd name="connsiteX141" fmla="*/ 1081088 w 2241172"/>
                <a:gd name="connsiteY141" fmla="*/ 1225687 h 4667435"/>
                <a:gd name="connsiteX142" fmla="*/ 860913 w 2241172"/>
                <a:gd name="connsiteY142" fmla="*/ 1182042 h 4667435"/>
                <a:gd name="connsiteX143" fmla="*/ 874227 w 2241172"/>
                <a:gd name="connsiteY143" fmla="*/ 1182825 h 4667435"/>
                <a:gd name="connsiteX144" fmla="*/ 1025936 w 2241172"/>
                <a:gd name="connsiteY144" fmla="*/ 1130099 h 4667435"/>
                <a:gd name="connsiteX145" fmla="*/ 1114982 w 2241172"/>
                <a:gd name="connsiteY145" fmla="*/ 1037829 h 4667435"/>
                <a:gd name="connsiteX146" fmla="*/ 1157856 w 2241172"/>
                <a:gd name="connsiteY146" fmla="*/ 1014762 h 4667435"/>
                <a:gd name="connsiteX147" fmla="*/ 1184240 w 2241172"/>
                <a:gd name="connsiteY147" fmla="*/ 981808 h 4667435"/>
                <a:gd name="connsiteX148" fmla="*/ 1144664 w 2241172"/>
                <a:gd name="connsiteY148" fmla="*/ 962036 h 4667435"/>
                <a:gd name="connsiteX149" fmla="*/ 1210625 w 2241172"/>
                <a:gd name="connsiteY149" fmla="*/ 942264 h 4667435"/>
                <a:gd name="connsiteX150" fmla="*/ 1210625 w 2241172"/>
                <a:gd name="connsiteY150" fmla="*/ 863176 h 4667435"/>
                <a:gd name="connsiteX151" fmla="*/ 1256797 w 2241172"/>
                <a:gd name="connsiteY151" fmla="*/ 741247 h 4667435"/>
                <a:gd name="connsiteX152" fmla="*/ 1174346 w 2241172"/>
                <a:gd name="connsiteY152" fmla="*/ 616024 h 4667435"/>
                <a:gd name="connsiteX153" fmla="*/ 1154681 w 2241172"/>
                <a:gd name="connsiteY153" fmla="*/ 542510 h 4667435"/>
                <a:gd name="connsiteX154" fmla="*/ 1136433 w 2241172"/>
                <a:gd name="connsiteY154" fmla="*/ 500324 h 4667435"/>
                <a:gd name="connsiteX155" fmla="*/ 1195120 w 2241172"/>
                <a:gd name="connsiteY155" fmla="*/ 503735 h 4667435"/>
                <a:gd name="connsiteX156" fmla="*/ 1523470 w 2241172"/>
                <a:gd name="connsiteY156" fmla="*/ 352236 h 4667435"/>
                <a:gd name="connsiteX157" fmla="*/ 1437708 w 2241172"/>
                <a:gd name="connsiteY157" fmla="*/ 78891 h 4667435"/>
                <a:gd name="connsiteX158" fmla="*/ 1325559 w 2241172"/>
                <a:gd name="connsiteY158" fmla="*/ 253437 h 4667435"/>
                <a:gd name="connsiteX159" fmla="*/ 1012200 w 2241172"/>
                <a:gd name="connsiteY159" fmla="*/ 72304 h 4667435"/>
                <a:gd name="connsiteX160" fmla="*/ 719045 w 2241172"/>
                <a:gd name="connsiteY160" fmla="*/ 262 h 4667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</a:cxnLst>
              <a:rect l="l" t="t" r="r" b="b"/>
              <a:pathLst>
                <a:path w="2241172" h="4667435">
                  <a:moveTo>
                    <a:pt x="435178" y="2797990"/>
                  </a:moveTo>
                  <a:lnTo>
                    <a:pt x="442276" y="2817288"/>
                  </a:lnTo>
                  <a:lnTo>
                    <a:pt x="443632" y="2821050"/>
                  </a:lnTo>
                  <a:lnTo>
                    <a:pt x="450489" y="2827048"/>
                  </a:lnTo>
                  <a:lnTo>
                    <a:pt x="461138" y="2839485"/>
                  </a:lnTo>
                  <a:lnTo>
                    <a:pt x="467302" y="2841756"/>
                  </a:lnTo>
                  <a:lnTo>
                    <a:pt x="479205" y="2852168"/>
                  </a:lnTo>
                  <a:lnTo>
                    <a:pt x="505577" y="2855858"/>
                  </a:lnTo>
                  <a:lnTo>
                    <a:pt x="514716" y="2859225"/>
                  </a:lnTo>
                  <a:cubicBezTo>
                    <a:pt x="518013" y="2859225"/>
                    <a:pt x="524608" y="2859225"/>
                    <a:pt x="527905" y="2859225"/>
                  </a:cubicBezTo>
                  <a:lnTo>
                    <a:pt x="539157" y="2858524"/>
                  </a:lnTo>
                  <a:lnTo>
                    <a:pt x="535051" y="2888521"/>
                  </a:lnTo>
                  <a:lnTo>
                    <a:pt x="405150" y="2902221"/>
                  </a:lnTo>
                  <a:lnTo>
                    <a:pt x="404595" y="2895542"/>
                  </a:lnTo>
                  <a:cubicBezTo>
                    <a:pt x="401811" y="2862086"/>
                    <a:pt x="401811" y="2862086"/>
                    <a:pt x="401811" y="2862086"/>
                  </a:cubicBezTo>
                  <a:cubicBezTo>
                    <a:pt x="400162" y="2842261"/>
                    <a:pt x="407584" y="2823262"/>
                    <a:pt x="420780" y="2808806"/>
                  </a:cubicBezTo>
                  <a:close/>
                  <a:moveTo>
                    <a:pt x="719045" y="262"/>
                  </a:moveTo>
                  <a:cubicBezTo>
                    <a:pt x="627099" y="3144"/>
                    <a:pt x="542162" y="29490"/>
                    <a:pt x="467946" y="69010"/>
                  </a:cubicBezTo>
                  <a:cubicBezTo>
                    <a:pt x="342602" y="134877"/>
                    <a:pt x="263438" y="243557"/>
                    <a:pt x="230453" y="345650"/>
                  </a:cubicBezTo>
                  <a:cubicBezTo>
                    <a:pt x="180975" y="487263"/>
                    <a:pt x="200766" y="694742"/>
                    <a:pt x="345901" y="889048"/>
                  </a:cubicBezTo>
                  <a:cubicBezTo>
                    <a:pt x="418468" y="987847"/>
                    <a:pt x="520722" y="1024074"/>
                    <a:pt x="520722" y="1024074"/>
                  </a:cubicBezTo>
                  <a:lnTo>
                    <a:pt x="523892" y="1019878"/>
                  </a:lnTo>
                  <a:lnTo>
                    <a:pt x="547723" y="1051835"/>
                  </a:lnTo>
                  <a:cubicBezTo>
                    <a:pt x="565450" y="1071607"/>
                    <a:pt x="584722" y="1089474"/>
                    <a:pt x="605283" y="1105152"/>
                  </a:cubicBezTo>
                  <a:lnTo>
                    <a:pt x="668111" y="1143824"/>
                  </a:lnTo>
                  <a:lnTo>
                    <a:pt x="544513" y="1119324"/>
                  </a:lnTo>
                  <a:lnTo>
                    <a:pt x="523875" y="1265374"/>
                  </a:lnTo>
                  <a:lnTo>
                    <a:pt x="538087" y="1269355"/>
                  </a:lnTo>
                  <a:lnTo>
                    <a:pt x="483210" y="1314093"/>
                  </a:lnTo>
                  <a:cubicBezTo>
                    <a:pt x="451466" y="1351562"/>
                    <a:pt x="434975" y="1398501"/>
                    <a:pt x="434975" y="1446264"/>
                  </a:cubicBezTo>
                  <a:cubicBezTo>
                    <a:pt x="434975" y="1499173"/>
                    <a:pt x="434975" y="1548775"/>
                    <a:pt x="434975" y="1595278"/>
                  </a:cubicBezTo>
                  <a:lnTo>
                    <a:pt x="434975" y="1605520"/>
                  </a:lnTo>
                  <a:lnTo>
                    <a:pt x="386529" y="1713992"/>
                  </a:lnTo>
                  <a:cubicBezTo>
                    <a:pt x="295921" y="1916866"/>
                    <a:pt x="295921" y="1916866"/>
                    <a:pt x="295921" y="1916866"/>
                  </a:cubicBezTo>
                  <a:cubicBezTo>
                    <a:pt x="289313" y="1930040"/>
                    <a:pt x="286008" y="1946509"/>
                    <a:pt x="282704" y="1959684"/>
                  </a:cubicBezTo>
                  <a:cubicBezTo>
                    <a:pt x="282704" y="1972859"/>
                    <a:pt x="279400" y="1989328"/>
                    <a:pt x="282704" y="2005796"/>
                  </a:cubicBezTo>
                  <a:lnTo>
                    <a:pt x="358701" y="2516325"/>
                  </a:lnTo>
                  <a:lnTo>
                    <a:pt x="403036" y="2509197"/>
                  </a:lnTo>
                  <a:lnTo>
                    <a:pt x="407987" y="2540137"/>
                  </a:lnTo>
                  <a:lnTo>
                    <a:pt x="408874" y="2539927"/>
                  </a:lnTo>
                  <a:lnTo>
                    <a:pt x="419099" y="2595700"/>
                  </a:lnTo>
                  <a:lnTo>
                    <a:pt x="457414" y="2589439"/>
                  </a:lnTo>
                  <a:lnTo>
                    <a:pt x="458412" y="2596014"/>
                  </a:lnTo>
                  <a:cubicBezTo>
                    <a:pt x="465364" y="2641823"/>
                    <a:pt x="465364" y="2641823"/>
                    <a:pt x="465364" y="2641823"/>
                  </a:cubicBezTo>
                  <a:cubicBezTo>
                    <a:pt x="454240" y="2647993"/>
                    <a:pt x="444507" y="2656476"/>
                    <a:pt x="437033" y="2666579"/>
                  </a:cubicBezTo>
                  <a:lnTo>
                    <a:pt x="434646" y="2672151"/>
                  </a:lnTo>
                  <a:lnTo>
                    <a:pt x="435586" y="2665113"/>
                  </a:lnTo>
                  <a:cubicBezTo>
                    <a:pt x="430640" y="2673338"/>
                    <a:pt x="426518" y="2683208"/>
                    <a:pt x="423633" y="2693901"/>
                  </a:cubicBezTo>
                  <a:lnTo>
                    <a:pt x="422861" y="2699647"/>
                  </a:lnTo>
                  <a:lnTo>
                    <a:pt x="422259" y="2701052"/>
                  </a:lnTo>
                  <a:lnTo>
                    <a:pt x="422287" y="2703916"/>
                  </a:lnTo>
                  <a:lnTo>
                    <a:pt x="419936" y="2721403"/>
                  </a:lnTo>
                  <a:lnTo>
                    <a:pt x="406089" y="2725632"/>
                  </a:lnTo>
                  <a:cubicBezTo>
                    <a:pt x="350264" y="2754906"/>
                    <a:pt x="314386" y="2812523"/>
                    <a:pt x="319335" y="2871999"/>
                  </a:cubicBezTo>
                  <a:lnTo>
                    <a:pt x="322574" y="2910930"/>
                  </a:lnTo>
                  <a:lnTo>
                    <a:pt x="0" y="2944950"/>
                  </a:lnTo>
                  <a:lnTo>
                    <a:pt x="6350" y="3010037"/>
                  </a:lnTo>
                  <a:lnTo>
                    <a:pt x="6962" y="3009968"/>
                  </a:lnTo>
                  <a:lnTo>
                    <a:pt x="63722" y="3540067"/>
                  </a:lnTo>
                  <a:lnTo>
                    <a:pt x="61912" y="3540262"/>
                  </a:lnTo>
                  <a:lnTo>
                    <a:pt x="68262" y="3591062"/>
                  </a:lnTo>
                  <a:lnTo>
                    <a:pt x="69172" y="3590966"/>
                  </a:lnTo>
                  <a:lnTo>
                    <a:pt x="88900" y="3775212"/>
                  </a:lnTo>
                  <a:lnTo>
                    <a:pt x="418574" y="3739515"/>
                  </a:lnTo>
                  <a:lnTo>
                    <a:pt x="416837" y="3752206"/>
                  </a:lnTo>
                  <a:cubicBezTo>
                    <a:pt x="346075" y="4269203"/>
                    <a:pt x="346075" y="4269203"/>
                    <a:pt x="346075" y="4269203"/>
                  </a:cubicBezTo>
                  <a:lnTo>
                    <a:pt x="399769" y="4275159"/>
                  </a:lnTo>
                  <a:lnTo>
                    <a:pt x="391663" y="4323441"/>
                  </a:lnTo>
                  <a:lnTo>
                    <a:pt x="372696" y="4312016"/>
                  </a:lnTo>
                  <a:cubicBezTo>
                    <a:pt x="336427" y="4305437"/>
                    <a:pt x="323239" y="4325174"/>
                    <a:pt x="323239" y="4325174"/>
                  </a:cubicBezTo>
                  <a:cubicBezTo>
                    <a:pt x="296862" y="4469908"/>
                    <a:pt x="296862" y="4469908"/>
                    <a:pt x="296862" y="4469908"/>
                  </a:cubicBezTo>
                  <a:cubicBezTo>
                    <a:pt x="329833" y="4502802"/>
                    <a:pt x="329833" y="4502802"/>
                    <a:pt x="329833" y="4502802"/>
                  </a:cubicBezTo>
                  <a:cubicBezTo>
                    <a:pt x="313348" y="4585037"/>
                    <a:pt x="313348" y="4585037"/>
                    <a:pt x="313348" y="4585037"/>
                  </a:cubicBezTo>
                  <a:cubicBezTo>
                    <a:pt x="501283" y="4611353"/>
                    <a:pt x="501283" y="4611353"/>
                    <a:pt x="501283" y="4611353"/>
                  </a:cubicBezTo>
                  <a:cubicBezTo>
                    <a:pt x="511175" y="4562012"/>
                    <a:pt x="511175" y="4562012"/>
                    <a:pt x="511175" y="4562012"/>
                  </a:cubicBezTo>
                  <a:cubicBezTo>
                    <a:pt x="732081" y="4650826"/>
                    <a:pt x="732081" y="4650826"/>
                    <a:pt x="732081" y="4650826"/>
                  </a:cubicBezTo>
                  <a:cubicBezTo>
                    <a:pt x="939800" y="4667273"/>
                    <a:pt x="939800" y="4667273"/>
                    <a:pt x="939800" y="4667273"/>
                  </a:cubicBezTo>
                  <a:cubicBezTo>
                    <a:pt x="939800" y="4667273"/>
                    <a:pt x="995851" y="4670562"/>
                    <a:pt x="1025525" y="4647536"/>
                  </a:cubicBezTo>
                  <a:cubicBezTo>
                    <a:pt x="1048605" y="4631089"/>
                    <a:pt x="1068387" y="4581748"/>
                    <a:pt x="972771" y="4538986"/>
                  </a:cubicBezTo>
                  <a:cubicBezTo>
                    <a:pt x="896937" y="4502802"/>
                    <a:pt x="811212" y="4502802"/>
                    <a:pt x="755161" y="4446882"/>
                  </a:cubicBezTo>
                  <a:cubicBezTo>
                    <a:pt x="685922" y="4381094"/>
                    <a:pt x="659545" y="4354778"/>
                    <a:pt x="610088" y="4348200"/>
                  </a:cubicBezTo>
                  <a:cubicBezTo>
                    <a:pt x="601845" y="4350667"/>
                    <a:pt x="591954" y="4352723"/>
                    <a:pt x="581084" y="4354316"/>
                  </a:cubicBezTo>
                  <a:lnTo>
                    <a:pt x="570260" y="4355353"/>
                  </a:lnTo>
                  <a:lnTo>
                    <a:pt x="578118" y="4294943"/>
                  </a:lnTo>
                  <a:lnTo>
                    <a:pt x="592972" y="4296591"/>
                  </a:lnTo>
                  <a:lnTo>
                    <a:pt x="616482" y="4299199"/>
                  </a:lnTo>
                  <a:lnTo>
                    <a:pt x="615950" y="4302262"/>
                  </a:lnTo>
                  <a:lnTo>
                    <a:pt x="672337" y="4305395"/>
                  </a:lnTo>
                  <a:lnTo>
                    <a:pt x="672719" y="4305437"/>
                  </a:lnTo>
                  <a:lnTo>
                    <a:pt x="672722" y="4305416"/>
                  </a:lnTo>
                  <a:lnTo>
                    <a:pt x="673100" y="4305437"/>
                  </a:lnTo>
                  <a:lnTo>
                    <a:pt x="722751" y="4003690"/>
                  </a:lnTo>
                  <a:lnTo>
                    <a:pt x="752222" y="3825949"/>
                  </a:lnTo>
                  <a:lnTo>
                    <a:pt x="772915" y="3701147"/>
                  </a:lnTo>
                  <a:lnTo>
                    <a:pt x="1335088" y="3640275"/>
                  </a:lnTo>
                  <a:lnTo>
                    <a:pt x="1316362" y="3459599"/>
                  </a:lnTo>
                  <a:lnTo>
                    <a:pt x="1319212" y="3459299"/>
                  </a:lnTo>
                  <a:lnTo>
                    <a:pt x="1312862" y="3405324"/>
                  </a:lnTo>
                  <a:lnTo>
                    <a:pt x="1310760" y="3405551"/>
                  </a:lnTo>
                  <a:lnTo>
                    <a:pt x="1261933" y="2934461"/>
                  </a:lnTo>
                  <a:lnTo>
                    <a:pt x="1294663" y="2942135"/>
                  </a:lnTo>
                  <a:cubicBezTo>
                    <a:pt x="1349104" y="2954899"/>
                    <a:pt x="1349104" y="2954899"/>
                    <a:pt x="1349104" y="2954899"/>
                  </a:cubicBezTo>
                  <a:cubicBezTo>
                    <a:pt x="1428291" y="3610404"/>
                    <a:pt x="1428291" y="3610404"/>
                    <a:pt x="1428291" y="3610404"/>
                  </a:cubicBezTo>
                  <a:cubicBezTo>
                    <a:pt x="1466647" y="3606287"/>
                    <a:pt x="1500208" y="3602684"/>
                    <a:pt x="1529574" y="3599531"/>
                  </a:cubicBezTo>
                  <a:lnTo>
                    <a:pt x="1537645" y="3598665"/>
                  </a:lnTo>
                  <a:lnTo>
                    <a:pt x="1545621" y="3671780"/>
                  </a:lnTo>
                  <a:lnTo>
                    <a:pt x="1520709" y="3665553"/>
                  </a:lnTo>
                  <a:cubicBezTo>
                    <a:pt x="1484435" y="3668850"/>
                    <a:pt x="1481137" y="3691930"/>
                    <a:pt x="1481137" y="3691930"/>
                  </a:cubicBezTo>
                  <a:cubicBezTo>
                    <a:pt x="1500923" y="3827112"/>
                    <a:pt x="1500923" y="3827112"/>
                    <a:pt x="1500923" y="3827112"/>
                  </a:cubicBezTo>
                  <a:cubicBezTo>
                    <a:pt x="1543792" y="3846894"/>
                    <a:pt x="1543792" y="3846894"/>
                    <a:pt x="1543792" y="3846894"/>
                  </a:cubicBezTo>
                  <a:cubicBezTo>
                    <a:pt x="1553685" y="3926025"/>
                    <a:pt x="1553685" y="3926025"/>
                    <a:pt x="1553685" y="3926025"/>
                  </a:cubicBezTo>
                  <a:cubicBezTo>
                    <a:pt x="1735055" y="3899648"/>
                    <a:pt x="1735055" y="3899648"/>
                    <a:pt x="1735055" y="3899648"/>
                  </a:cubicBezTo>
                  <a:cubicBezTo>
                    <a:pt x="1725163" y="3853489"/>
                    <a:pt x="1725163" y="3853489"/>
                    <a:pt x="1725163" y="3853489"/>
                  </a:cubicBezTo>
                  <a:cubicBezTo>
                    <a:pt x="1942807" y="3866677"/>
                    <a:pt x="1942807" y="3866677"/>
                    <a:pt x="1942807" y="3866677"/>
                  </a:cubicBezTo>
                  <a:cubicBezTo>
                    <a:pt x="2147260" y="3840300"/>
                    <a:pt x="2147260" y="3840300"/>
                    <a:pt x="2147260" y="3840300"/>
                  </a:cubicBezTo>
                  <a:cubicBezTo>
                    <a:pt x="2147260" y="3840300"/>
                    <a:pt x="2213213" y="3833706"/>
                    <a:pt x="2232999" y="3804032"/>
                  </a:cubicBezTo>
                  <a:cubicBezTo>
                    <a:pt x="2249487" y="3784249"/>
                    <a:pt x="2249487" y="3741386"/>
                    <a:pt x="2150558" y="3721604"/>
                  </a:cubicBezTo>
                  <a:cubicBezTo>
                    <a:pt x="2071415" y="3705118"/>
                    <a:pt x="1979081" y="3718307"/>
                    <a:pt x="1909830" y="3685335"/>
                  </a:cubicBezTo>
                  <a:cubicBezTo>
                    <a:pt x="1827389" y="3645770"/>
                    <a:pt x="1794413" y="3625987"/>
                    <a:pt x="1748246" y="3632581"/>
                  </a:cubicBezTo>
                  <a:lnTo>
                    <a:pt x="1726813" y="3646334"/>
                  </a:lnTo>
                  <a:lnTo>
                    <a:pt x="1719020" y="3579195"/>
                  </a:lnTo>
                  <a:lnTo>
                    <a:pt x="1730344" y="3577979"/>
                  </a:lnTo>
                  <a:cubicBezTo>
                    <a:pt x="1735138" y="3577464"/>
                    <a:pt x="1735138" y="3577464"/>
                    <a:pt x="1735138" y="3577464"/>
                  </a:cubicBezTo>
                  <a:lnTo>
                    <a:pt x="1735067" y="3576663"/>
                  </a:lnTo>
                  <a:lnTo>
                    <a:pt x="1735138" y="3576658"/>
                  </a:lnTo>
                  <a:lnTo>
                    <a:pt x="1707427" y="3265075"/>
                  </a:lnTo>
                  <a:lnTo>
                    <a:pt x="1698426" y="3163601"/>
                  </a:lnTo>
                  <a:cubicBezTo>
                    <a:pt x="1655952" y="2684792"/>
                    <a:pt x="1655952" y="2684792"/>
                    <a:pt x="1655952" y="2684792"/>
                  </a:cubicBezTo>
                  <a:cubicBezTo>
                    <a:pt x="1629556" y="2671616"/>
                    <a:pt x="1629556" y="2671616"/>
                    <a:pt x="1629556" y="2671616"/>
                  </a:cubicBezTo>
                  <a:cubicBezTo>
                    <a:pt x="1194031" y="2500328"/>
                    <a:pt x="1194031" y="2500328"/>
                    <a:pt x="1194031" y="2500328"/>
                  </a:cubicBezTo>
                  <a:cubicBezTo>
                    <a:pt x="1195681" y="2490446"/>
                    <a:pt x="1195681" y="2472329"/>
                    <a:pt x="1195268" y="2454212"/>
                  </a:cubicBezTo>
                  <a:lnTo>
                    <a:pt x="1194378" y="2421052"/>
                  </a:lnTo>
                  <a:lnTo>
                    <a:pt x="1204054" y="2410178"/>
                  </a:lnTo>
                  <a:cubicBezTo>
                    <a:pt x="1228636" y="2376499"/>
                    <a:pt x="1243013" y="2336045"/>
                    <a:pt x="1243013" y="2292812"/>
                  </a:cubicBezTo>
                  <a:cubicBezTo>
                    <a:pt x="1243013" y="1877773"/>
                    <a:pt x="1243013" y="1877773"/>
                    <a:pt x="1243013" y="1877773"/>
                  </a:cubicBezTo>
                  <a:cubicBezTo>
                    <a:pt x="1236417" y="1829187"/>
                    <a:pt x="1227759" y="1788630"/>
                    <a:pt x="1216525" y="1752808"/>
                  </a:cubicBezTo>
                  <a:lnTo>
                    <a:pt x="1189859" y="1691430"/>
                  </a:lnTo>
                  <a:lnTo>
                    <a:pt x="1171702" y="1633196"/>
                  </a:lnTo>
                  <a:cubicBezTo>
                    <a:pt x="1141434" y="1536122"/>
                    <a:pt x="1124138" y="1480650"/>
                    <a:pt x="1114254" y="1448952"/>
                  </a:cubicBezTo>
                  <a:lnTo>
                    <a:pt x="1108033" y="1429000"/>
                  </a:lnTo>
                  <a:lnTo>
                    <a:pt x="1130300" y="1435237"/>
                  </a:lnTo>
                  <a:lnTo>
                    <a:pt x="1081088" y="1225687"/>
                  </a:lnTo>
                  <a:lnTo>
                    <a:pt x="860913" y="1182042"/>
                  </a:lnTo>
                  <a:lnTo>
                    <a:pt x="874227" y="1182825"/>
                  </a:lnTo>
                  <a:cubicBezTo>
                    <a:pt x="930293" y="1179529"/>
                    <a:pt x="983061" y="1163053"/>
                    <a:pt x="1025936" y="1130099"/>
                  </a:cubicBezTo>
                  <a:cubicBezTo>
                    <a:pt x="1075406" y="1083964"/>
                    <a:pt x="1091896" y="1064192"/>
                    <a:pt x="1114982" y="1037829"/>
                  </a:cubicBezTo>
                  <a:cubicBezTo>
                    <a:pt x="1128174" y="1021353"/>
                    <a:pt x="1138068" y="1018057"/>
                    <a:pt x="1157856" y="1014762"/>
                  </a:cubicBezTo>
                  <a:cubicBezTo>
                    <a:pt x="1180942" y="1011466"/>
                    <a:pt x="1194135" y="991694"/>
                    <a:pt x="1184240" y="981808"/>
                  </a:cubicBezTo>
                  <a:cubicBezTo>
                    <a:pt x="1171048" y="968627"/>
                    <a:pt x="1157856" y="968627"/>
                    <a:pt x="1144664" y="962036"/>
                  </a:cubicBezTo>
                  <a:cubicBezTo>
                    <a:pt x="1124876" y="945559"/>
                    <a:pt x="1200731" y="958741"/>
                    <a:pt x="1210625" y="942264"/>
                  </a:cubicBezTo>
                  <a:cubicBezTo>
                    <a:pt x="1223817" y="909310"/>
                    <a:pt x="1154558" y="873062"/>
                    <a:pt x="1210625" y="863176"/>
                  </a:cubicBezTo>
                  <a:cubicBezTo>
                    <a:pt x="1293075" y="846699"/>
                    <a:pt x="1312863" y="793973"/>
                    <a:pt x="1256797" y="741247"/>
                  </a:cubicBezTo>
                  <a:cubicBezTo>
                    <a:pt x="1237009" y="724771"/>
                    <a:pt x="1187539" y="662159"/>
                    <a:pt x="1174346" y="616024"/>
                  </a:cubicBezTo>
                  <a:cubicBezTo>
                    <a:pt x="1169399" y="590485"/>
                    <a:pt x="1162803" y="565924"/>
                    <a:pt x="1154681" y="542510"/>
                  </a:cubicBezTo>
                  <a:lnTo>
                    <a:pt x="1136433" y="500324"/>
                  </a:lnTo>
                  <a:lnTo>
                    <a:pt x="1195120" y="503735"/>
                  </a:lnTo>
                  <a:cubicBezTo>
                    <a:pt x="1329734" y="501516"/>
                    <a:pt x="1457912" y="464621"/>
                    <a:pt x="1523470" y="352236"/>
                  </a:cubicBezTo>
                  <a:cubicBezTo>
                    <a:pt x="1622425" y="187570"/>
                    <a:pt x="1437708" y="78891"/>
                    <a:pt x="1437708" y="78891"/>
                  </a:cubicBezTo>
                  <a:cubicBezTo>
                    <a:pt x="1437708" y="78891"/>
                    <a:pt x="1464097" y="256730"/>
                    <a:pt x="1325559" y="253437"/>
                  </a:cubicBezTo>
                  <a:cubicBezTo>
                    <a:pt x="1223305" y="250143"/>
                    <a:pt x="1183723" y="164517"/>
                    <a:pt x="1012200" y="72304"/>
                  </a:cubicBezTo>
                  <a:cubicBezTo>
                    <a:pt x="909946" y="17964"/>
                    <a:pt x="810991" y="-2619"/>
                    <a:pt x="719045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  <p:sp>
          <p:nvSpPr>
            <p:cNvPr id="15" name="ExtraShape2">
              <a:extLst>
                <a:ext uri="{FF2B5EF4-FFF2-40B4-BE49-F238E27FC236}">
                  <a16:creationId xmlns:a16="http://schemas.microsoft.com/office/drawing/2014/main" id="{C920099A-5B8A-475C-8915-0C3729B9CD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86201" y="3055165"/>
              <a:ext cx="668149" cy="1026563"/>
            </a:xfrm>
            <a:custGeom>
              <a:avLst/>
              <a:gdLst>
                <a:gd name="connsiteX0" fmla="*/ 269068 w 791463"/>
                <a:gd name="connsiteY0" fmla="*/ 0 h 1216025"/>
                <a:gd name="connsiteX1" fmla="*/ 87927 w 791463"/>
                <a:gd name="connsiteY1" fmla="*/ 112055 h 1216025"/>
                <a:gd name="connsiteX2" fmla="*/ 45607 w 791463"/>
                <a:gd name="connsiteY2" fmla="*/ 236611 h 1216025"/>
                <a:gd name="connsiteX3" fmla="*/ 38983 w 791463"/>
                <a:gd name="connsiteY3" fmla="*/ 256110 h 1216025"/>
                <a:gd name="connsiteX4" fmla="*/ 69852 w 791463"/>
                <a:gd name="connsiteY4" fmla="*/ 186991 h 1216025"/>
                <a:gd name="connsiteX5" fmla="*/ 107658 w 791463"/>
                <a:gd name="connsiteY5" fmla="*/ 102343 h 1216025"/>
                <a:gd name="connsiteX6" fmla="*/ 332344 w 791463"/>
                <a:gd name="connsiteY6" fmla="*/ 29881 h 1216025"/>
                <a:gd name="connsiteX7" fmla="*/ 408341 w 791463"/>
                <a:gd name="connsiteY7" fmla="*/ 224212 h 1216025"/>
                <a:gd name="connsiteX8" fmla="*/ 193567 w 791463"/>
                <a:gd name="connsiteY8" fmla="*/ 668866 h 1216025"/>
                <a:gd name="connsiteX9" fmla="*/ 262956 w 791463"/>
                <a:gd name="connsiteY9" fmla="*/ 1133282 h 1216025"/>
                <a:gd name="connsiteX10" fmla="*/ 57094 w 791463"/>
                <a:gd name="connsiteY10" fmla="*/ 1166380 h 1216025"/>
                <a:gd name="connsiteX11" fmla="*/ 0 w 791463"/>
                <a:gd name="connsiteY11" fmla="*/ 1175560 h 1216025"/>
                <a:gd name="connsiteX12" fmla="*/ 4950 w 791463"/>
                <a:gd name="connsiteY12" fmla="*/ 1206500 h 1216025"/>
                <a:gd name="connsiteX13" fmla="*/ 245902 w 791463"/>
                <a:gd name="connsiteY13" fmla="*/ 1149432 h 1216025"/>
                <a:gd name="connsiteX14" fmla="*/ 246014 w 791463"/>
                <a:gd name="connsiteY14" fmla="*/ 1150214 h 1216025"/>
                <a:gd name="connsiteX15" fmla="*/ 249307 w 791463"/>
                <a:gd name="connsiteY15" fmla="*/ 1169988 h 1216025"/>
                <a:gd name="connsiteX16" fmla="*/ 249560 w 791463"/>
                <a:gd name="connsiteY16" fmla="*/ 1169988 h 1216025"/>
                <a:gd name="connsiteX17" fmla="*/ 253357 w 791463"/>
                <a:gd name="connsiteY17" fmla="*/ 1196551 h 1216025"/>
                <a:gd name="connsiteX18" fmla="*/ 256141 w 791463"/>
                <a:gd name="connsiteY18" fmla="*/ 1216025 h 1216025"/>
                <a:gd name="connsiteX19" fmla="*/ 279236 w 791463"/>
                <a:gd name="connsiteY19" fmla="*/ 1216025 h 1216025"/>
                <a:gd name="connsiteX20" fmla="*/ 638868 w 791463"/>
                <a:gd name="connsiteY20" fmla="*/ 1216025 h 1216025"/>
                <a:gd name="connsiteX21" fmla="*/ 790639 w 791463"/>
                <a:gd name="connsiteY21" fmla="*/ 1166568 h 1216025"/>
                <a:gd name="connsiteX22" fmla="*/ 787339 w 791463"/>
                <a:gd name="connsiteY22" fmla="*/ 1166568 h 1216025"/>
                <a:gd name="connsiteX23" fmla="*/ 790639 w 791463"/>
                <a:gd name="connsiteY23" fmla="*/ 1090734 h 1216025"/>
                <a:gd name="connsiteX24" fmla="*/ 612473 w 791463"/>
                <a:gd name="connsiteY24" fmla="*/ 1169865 h 1216025"/>
                <a:gd name="connsiteX25" fmla="*/ 408376 w 791463"/>
                <a:gd name="connsiteY25" fmla="*/ 1169865 h 1216025"/>
                <a:gd name="connsiteX26" fmla="*/ 364547 w 791463"/>
                <a:gd name="connsiteY26" fmla="*/ 1169865 h 1216025"/>
                <a:gd name="connsiteX27" fmla="*/ 326530 w 791463"/>
                <a:gd name="connsiteY27" fmla="*/ 1022040 h 1216025"/>
                <a:gd name="connsiteX28" fmla="*/ 249307 w 791463"/>
                <a:gd name="connsiteY28" fmla="*/ 721767 h 1216025"/>
                <a:gd name="connsiteX29" fmla="*/ 440329 w 791463"/>
                <a:gd name="connsiteY29" fmla="*/ 214223 h 1216025"/>
                <a:gd name="connsiteX30" fmla="*/ 331644 w 791463"/>
                <a:gd name="connsiteY30" fmla="*/ 9887 h 1216025"/>
                <a:gd name="connsiteX31" fmla="*/ 269068 w 791463"/>
                <a:gd name="connsiteY31" fmla="*/ 0 h 121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91463" h="1216025">
                  <a:moveTo>
                    <a:pt x="269068" y="0"/>
                  </a:moveTo>
                  <a:cubicBezTo>
                    <a:pt x="196612" y="0"/>
                    <a:pt x="124155" y="39549"/>
                    <a:pt x="87927" y="112055"/>
                  </a:cubicBezTo>
                  <a:cubicBezTo>
                    <a:pt x="66931" y="173850"/>
                    <a:pt x="53809" y="212472"/>
                    <a:pt x="45607" y="236611"/>
                  </a:cubicBezTo>
                  <a:lnTo>
                    <a:pt x="38983" y="256110"/>
                  </a:lnTo>
                  <a:lnTo>
                    <a:pt x="69852" y="186991"/>
                  </a:lnTo>
                  <a:cubicBezTo>
                    <a:pt x="81650" y="160575"/>
                    <a:pt x="94235" y="132399"/>
                    <a:pt x="107658" y="102343"/>
                  </a:cubicBezTo>
                  <a:cubicBezTo>
                    <a:pt x="144004" y="26587"/>
                    <a:pt x="253043" y="-6350"/>
                    <a:pt x="332344" y="29881"/>
                  </a:cubicBezTo>
                  <a:cubicBezTo>
                    <a:pt x="411646" y="62819"/>
                    <a:pt x="444688" y="151749"/>
                    <a:pt x="408341" y="224212"/>
                  </a:cubicBezTo>
                  <a:cubicBezTo>
                    <a:pt x="408341" y="224212"/>
                    <a:pt x="408341" y="224212"/>
                    <a:pt x="193567" y="668866"/>
                  </a:cubicBezTo>
                  <a:cubicBezTo>
                    <a:pt x="193567" y="668866"/>
                    <a:pt x="193567" y="668866"/>
                    <a:pt x="262956" y="1133282"/>
                  </a:cubicBezTo>
                  <a:cubicBezTo>
                    <a:pt x="262956" y="1133282"/>
                    <a:pt x="262956" y="1133282"/>
                    <a:pt x="57094" y="1166380"/>
                  </a:cubicBezTo>
                  <a:lnTo>
                    <a:pt x="0" y="1175560"/>
                  </a:lnTo>
                  <a:lnTo>
                    <a:pt x="4950" y="1206500"/>
                  </a:lnTo>
                  <a:lnTo>
                    <a:pt x="245902" y="1149432"/>
                  </a:lnTo>
                  <a:lnTo>
                    <a:pt x="246014" y="1150214"/>
                  </a:lnTo>
                  <a:cubicBezTo>
                    <a:pt x="249307" y="1169988"/>
                    <a:pt x="249307" y="1169988"/>
                    <a:pt x="249307" y="1169988"/>
                  </a:cubicBezTo>
                  <a:lnTo>
                    <a:pt x="249560" y="1169988"/>
                  </a:lnTo>
                  <a:lnTo>
                    <a:pt x="253357" y="1196551"/>
                  </a:lnTo>
                  <a:cubicBezTo>
                    <a:pt x="256141" y="1216025"/>
                    <a:pt x="256141" y="1216025"/>
                    <a:pt x="256141" y="1216025"/>
                  </a:cubicBezTo>
                  <a:cubicBezTo>
                    <a:pt x="266039" y="1216025"/>
                    <a:pt x="272638" y="1216025"/>
                    <a:pt x="279236" y="1216025"/>
                  </a:cubicBezTo>
                  <a:cubicBezTo>
                    <a:pt x="638868" y="1216025"/>
                    <a:pt x="638868" y="1216025"/>
                    <a:pt x="638868" y="1216025"/>
                  </a:cubicBezTo>
                  <a:cubicBezTo>
                    <a:pt x="698257" y="1216025"/>
                    <a:pt x="747747" y="1196242"/>
                    <a:pt x="790639" y="1166568"/>
                  </a:cubicBezTo>
                  <a:cubicBezTo>
                    <a:pt x="787339" y="1166568"/>
                    <a:pt x="787339" y="1166568"/>
                    <a:pt x="787339" y="1166568"/>
                  </a:cubicBezTo>
                  <a:cubicBezTo>
                    <a:pt x="793938" y="1150083"/>
                    <a:pt x="790639" y="1113814"/>
                    <a:pt x="790639" y="1090734"/>
                  </a:cubicBezTo>
                  <a:cubicBezTo>
                    <a:pt x="747747" y="1140191"/>
                    <a:pt x="685059" y="1169865"/>
                    <a:pt x="612473" y="1169865"/>
                  </a:cubicBezTo>
                  <a:cubicBezTo>
                    <a:pt x="524215" y="1169865"/>
                    <a:pt x="458021" y="1169865"/>
                    <a:pt x="408376" y="1169865"/>
                  </a:cubicBezTo>
                  <a:lnTo>
                    <a:pt x="364547" y="1169865"/>
                  </a:lnTo>
                  <a:lnTo>
                    <a:pt x="326530" y="1022040"/>
                  </a:lnTo>
                  <a:cubicBezTo>
                    <a:pt x="249307" y="721767"/>
                    <a:pt x="249307" y="721767"/>
                    <a:pt x="249307" y="721767"/>
                  </a:cubicBezTo>
                  <a:cubicBezTo>
                    <a:pt x="440329" y="214223"/>
                    <a:pt x="440329" y="214223"/>
                    <a:pt x="440329" y="214223"/>
                  </a:cubicBezTo>
                  <a:cubicBezTo>
                    <a:pt x="473263" y="128534"/>
                    <a:pt x="423861" y="39549"/>
                    <a:pt x="331644" y="9887"/>
                  </a:cubicBezTo>
                  <a:cubicBezTo>
                    <a:pt x="311883" y="3296"/>
                    <a:pt x="292122" y="0"/>
                    <a:pt x="269068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390427" y="2030525"/>
            <a:ext cx="4330397" cy="781752"/>
            <a:chOff x="3624779" y="2412339"/>
            <a:chExt cx="4330397" cy="781752"/>
          </a:xfrm>
        </p:grpSpPr>
        <p:sp>
          <p:nvSpPr>
            <p:cNvPr id="17" name="文本框 16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624779" y="2750893"/>
              <a:ext cx="4330397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390427" y="3333611"/>
            <a:ext cx="4330397" cy="781752"/>
            <a:chOff x="3624779" y="2412339"/>
            <a:chExt cx="4330397" cy="781752"/>
          </a:xfrm>
        </p:grpSpPr>
        <p:sp>
          <p:nvSpPr>
            <p:cNvPr id="23" name="文本框 22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624779" y="2750893"/>
              <a:ext cx="4330397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390427" y="4636698"/>
            <a:ext cx="4330397" cy="781752"/>
            <a:chOff x="3624779" y="2412339"/>
            <a:chExt cx="4330397" cy="781752"/>
          </a:xfrm>
        </p:grpSpPr>
        <p:sp>
          <p:nvSpPr>
            <p:cNvPr id="26" name="文本框 25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624779" y="2750893"/>
              <a:ext cx="4330397" cy="4431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30" name="文本框 29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01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工作总结概述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299000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ïSḷîde">
            <a:extLst>
              <a:ext uri="{FF2B5EF4-FFF2-40B4-BE49-F238E27FC236}">
                <a16:creationId xmlns:a16="http://schemas.microsoft.com/office/drawing/2014/main" id="{64AA729F-7357-409B-A75E-007C266E318C}"/>
              </a:ext>
            </a:extLst>
          </p:cNvPr>
          <p:cNvSpPr/>
          <p:nvPr/>
        </p:nvSpPr>
        <p:spPr bwMode="auto">
          <a:xfrm>
            <a:off x="3991341" y="3312424"/>
            <a:ext cx="766464" cy="2593042"/>
          </a:xfrm>
          <a:custGeom>
            <a:avLst/>
            <a:gdLst>
              <a:gd name="T0" fmla="*/ 83 w 154"/>
              <a:gd name="T1" fmla="*/ 0 h 521"/>
              <a:gd name="T2" fmla="*/ 71 w 154"/>
              <a:gd name="T3" fmla="*/ 0 h 521"/>
              <a:gd name="T4" fmla="*/ 71 w 154"/>
              <a:gd name="T5" fmla="*/ 74 h 521"/>
              <a:gd name="T6" fmla="*/ 0 w 154"/>
              <a:gd name="T7" fmla="*/ 74 h 521"/>
              <a:gd name="T8" fmla="*/ 0 w 154"/>
              <a:gd name="T9" fmla="*/ 521 h 521"/>
              <a:gd name="T10" fmla="*/ 154 w 154"/>
              <a:gd name="T11" fmla="*/ 521 h 521"/>
              <a:gd name="T12" fmla="*/ 107 w 154"/>
              <a:gd name="T13" fmla="*/ 521 h 521"/>
              <a:gd name="T14" fmla="*/ 107 w 154"/>
              <a:gd name="T15" fmla="*/ 232 h 521"/>
              <a:gd name="T16" fmla="*/ 147 w 154"/>
              <a:gd name="T17" fmla="*/ 232 h 521"/>
              <a:gd name="T18" fmla="*/ 147 w 154"/>
              <a:gd name="T19" fmla="*/ 204 h 521"/>
              <a:gd name="T20" fmla="*/ 154 w 154"/>
              <a:gd name="T21" fmla="*/ 204 h 521"/>
              <a:gd name="T22" fmla="*/ 154 w 154"/>
              <a:gd name="T23" fmla="*/ 74 h 521"/>
              <a:gd name="T24" fmla="*/ 83 w 154"/>
              <a:gd name="T25" fmla="*/ 74 h 521"/>
              <a:gd name="T26" fmla="*/ 83 w 154"/>
              <a:gd name="T27" fmla="*/ 0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4" h="521">
                <a:moveTo>
                  <a:pt x="83" y="0"/>
                </a:moveTo>
                <a:lnTo>
                  <a:pt x="71" y="0"/>
                </a:lnTo>
                <a:lnTo>
                  <a:pt x="71" y="74"/>
                </a:lnTo>
                <a:lnTo>
                  <a:pt x="0" y="74"/>
                </a:lnTo>
                <a:lnTo>
                  <a:pt x="0" y="521"/>
                </a:lnTo>
                <a:lnTo>
                  <a:pt x="154" y="521"/>
                </a:lnTo>
                <a:lnTo>
                  <a:pt x="107" y="521"/>
                </a:lnTo>
                <a:lnTo>
                  <a:pt x="107" y="232"/>
                </a:lnTo>
                <a:lnTo>
                  <a:pt x="147" y="232"/>
                </a:lnTo>
                <a:lnTo>
                  <a:pt x="147" y="204"/>
                </a:lnTo>
                <a:lnTo>
                  <a:pt x="154" y="204"/>
                </a:lnTo>
                <a:lnTo>
                  <a:pt x="154" y="74"/>
                </a:lnTo>
                <a:lnTo>
                  <a:pt x="83" y="74"/>
                </a:lnTo>
                <a:lnTo>
                  <a:pt x="8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28" name="íślîdé">
            <a:extLst>
              <a:ext uri="{FF2B5EF4-FFF2-40B4-BE49-F238E27FC236}">
                <a16:creationId xmlns:a16="http://schemas.microsoft.com/office/drawing/2014/main" id="{3A532B4A-1A50-4574-A4E5-38CCE90F88CF}"/>
              </a:ext>
            </a:extLst>
          </p:cNvPr>
          <p:cNvSpPr/>
          <p:nvPr/>
        </p:nvSpPr>
        <p:spPr bwMode="auto">
          <a:xfrm>
            <a:off x="3991341" y="3312424"/>
            <a:ext cx="766464" cy="2593042"/>
          </a:xfrm>
          <a:custGeom>
            <a:avLst/>
            <a:gdLst>
              <a:gd name="T0" fmla="*/ 83 w 154"/>
              <a:gd name="T1" fmla="*/ 0 h 521"/>
              <a:gd name="T2" fmla="*/ 71 w 154"/>
              <a:gd name="T3" fmla="*/ 0 h 521"/>
              <a:gd name="T4" fmla="*/ 71 w 154"/>
              <a:gd name="T5" fmla="*/ 74 h 521"/>
              <a:gd name="T6" fmla="*/ 0 w 154"/>
              <a:gd name="T7" fmla="*/ 74 h 521"/>
              <a:gd name="T8" fmla="*/ 0 w 154"/>
              <a:gd name="T9" fmla="*/ 521 h 521"/>
              <a:gd name="T10" fmla="*/ 154 w 154"/>
              <a:gd name="T11" fmla="*/ 521 h 521"/>
              <a:gd name="T12" fmla="*/ 107 w 154"/>
              <a:gd name="T13" fmla="*/ 521 h 521"/>
              <a:gd name="T14" fmla="*/ 107 w 154"/>
              <a:gd name="T15" fmla="*/ 232 h 521"/>
              <a:gd name="T16" fmla="*/ 147 w 154"/>
              <a:gd name="T17" fmla="*/ 232 h 521"/>
              <a:gd name="T18" fmla="*/ 147 w 154"/>
              <a:gd name="T19" fmla="*/ 204 h 521"/>
              <a:gd name="T20" fmla="*/ 154 w 154"/>
              <a:gd name="T21" fmla="*/ 204 h 521"/>
              <a:gd name="T22" fmla="*/ 154 w 154"/>
              <a:gd name="T23" fmla="*/ 74 h 521"/>
              <a:gd name="T24" fmla="*/ 83 w 154"/>
              <a:gd name="T25" fmla="*/ 74 h 521"/>
              <a:gd name="T26" fmla="*/ 83 w 154"/>
              <a:gd name="T27" fmla="*/ 0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4" h="521">
                <a:moveTo>
                  <a:pt x="83" y="0"/>
                </a:moveTo>
                <a:lnTo>
                  <a:pt x="71" y="0"/>
                </a:lnTo>
                <a:lnTo>
                  <a:pt x="71" y="74"/>
                </a:lnTo>
                <a:lnTo>
                  <a:pt x="0" y="74"/>
                </a:lnTo>
                <a:lnTo>
                  <a:pt x="0" y="521"/>
                </a:lnTo>
                <a:lnTo>
                  <a:pt x="154" y="521"/>
                </a:lnTo>
                <a:lnTo>
                  <a:pt x="107" y="521"/>
                </a:lnTo>
                <a:lnTo>
                  <a:pt x="107" y="232"/>
                </a:lnTo>
                <a:lnTo>
                  <a:pt x="147" y="232"/>
                </a:lnTo>
                <a:lnTo>
                  <a:pt x="147" y="204"/>
                </a:lnTo>
                <a:lnTo>
                  <a:pt x="154" y="204"/>
                </a:lnTo>
                <a:lnTo>
                  <a:pt x="154" y="74"/>
                </a:lnTo>
                <a:lnTo>
                  <a:pt x="83" y="74"/>
                </a:lnTo>
                <a:lnTo>
                  <a:pt x="8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29" name="í$ḻîďé">
            <a:extLst>
              <a:ext uri="{FF2B5EF4-FFF2-40B4-BE49-F238E27FC236}">
                <a16:creationId xmlns:a16="http://schemas.microsoft.com/office/drawing/2014/main" id="{9A1CAA87-406C-4140-805B-146F6633C776}"/>
              </a:ext>
            </a:extLst>
          </p:cNvPr>
          <p:cNvSpPr/>
          <p:nvPr/>
        </p:nvSpPr>
        <p:spPr bwMode="auto">
          <a:xfrm>
            <a:off x="5947320" y="4432259"/>
            <a:ext cx="109494" cy="423050"/>
          </a:xfrm>
          <a:custGeom>
            <a:avLst/>
            <a:gdLst>
              <a:gd name="T0" fmla="*/ 22 w 22"/>
              <a:gd name="T1" fmla="*/ 0 h 85"/>
              <a:gd name="T2" fmla="*/ 0 w 22"/>
              <a:gd name="T3" fmla="*/ 0 h 85"/>
              <a:gd name="T4" fmla="*/ 0 w 22"/>
              <a:gd name="T5" fmla="*/ 64 h 85"/>
              <a:gd name="T6" fmla="*/ 17 w 22"/>
              <a:gd name="T7" fmla="*/ 64 h 85"/>
              <a:gd name="T8" fmla="*/ 17 w 22"/>
              <a:gd name="T9" fmla="*/ 85 h 85"/>
              <a:gd name="T10" fmla="*/ 22 w 22"/>
              <a:gd name="T11" fmla="*/ 85 h 85"/>
              <a:gd name="T12" fmla="*/ 22 w 22"/>
              <a:gd name="T13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" h="85">
                <a:moveTo>
                  <a:pt x="22" y="0"/>
                </a:moveTo>
                <a:lnTo>
                  <a:pt x="0" y="0"/>
                </a:lnTo>
                <a:lnTo>
                  <a:pt x="0" y="64"/>
                </a:lnTo>
                <a:lnTo>
                  <a:pt x="17" y="64"/>
                </a:lnTo>
                <a:lnTo>
                  <a:pt x="17" y="85"/>
                </a:lnTo>
                <a:lnTo>
                  <a:pt x="22" y="85"/>
                </a:lnTo>
                <a:lnTo>
                  <a:pt x="22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0" name="i$ļiḓe">
            <a:extLst>
              <a:ext uri="{FF2B5EF4-FFF2-40B4-BE49-F238E27FC236}">
                <a16:creationId xmlns:a16="http://schemas.microsoft.com/office/drawing/2014/main" id="{9964822C-A83B-4709-9706-1241F8339761}"/>
              </a:ext>
            </a:extLst>
          </p:cNvPr>
          <p:cNvSpPr/>
          <p:nvPr/>
        </p:nvSpPr>
        <p:spPr bwMode="auto">
          <a:xfrm>
            <a:off x="5947320" y="4432259"/>
            <a:ext cx="109494" cy="423050"/>
          </a:xfrm>
          <a:custGeom>
            <a:avLst/>
            <a:gdLst>
              <a:gd name="T0" fmla="*/ 22 w 22"/>
              <a:gd name="T1" fmla="*/ 0 h 85"/>
              <a:gd name="T2" fmla="*/ 0 w 22"/>
              <a:gd name="T3" fmla="*/ 0 h 85"/>
              <a:gd name="T4" fmla="*/ 0 w 22"/>
              <a:gd name="T5" fmla="*/ 64 h 85"/>
              <a:gd name="T6" fmla="*/ 17 w 22"/>
              <a:gd name="T7" fmla="*/ 64 h 85"/>
              <a:gd name="T8" fmla="*/ 17 w 22"/>
              <a:gd name="T9" fmla="*/ 85 h 85"/>
              <a:gd name="T10" fmla="*/ 22 w 22"/>
              <a:gd name="T11" fmla="*/ 85 h 85"/>
              <a:gd name="T12" fmla="*/ 22 w 22"/>
              <a:gd name="T13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" h="85">
                <a:moveTo>
                  <a:pt x="22" y="0"/>
                </a:moveTo>
                <a:lnTo>
                  <a:pt x="0" y="0"/>
                </a:lnTo>
                <a:lnTo>
                  <a:pt x="0" y="64"/>
                </a:lnTo>
                <a:lnTo>
                  <a:pt x="17" y="64"/>
                </a:lnTo>
                <a:lnTo>
                  <a:pt x="17" y="85"/>
                </a:lnTo>
                <a:lnTo>
                  <a:pt x="22" y="85"/>
                </a:lnTo>
                <a:lnTo>
                  <a:pt x="22" y="0"/>
                </a:ln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1" name="íṣḻïḍé">
            <a:extLst>
              <a:ext uri="{FF2B5EF4-FFF2-40B4-BE49-F238E27FC236}">
                <a16:creationId xmlns:a16="http://schemas.microsoft.com/office/drawing/2014/main" id="{72F31DE2-99EA-4AC8-B450-AE335C5A4B16}"/>
              </a:ext>
            </a:extLst>
          </p:cNvPr>
          <p:cNvSpPr/>
          <p:nvPr/>
        </p:nvSpPr>
        <p:spPr bwMode="auto">
          <a:xfrm>
            <a:off x="4946935" y="4482030"/>
            <a:ext cx="945638" cy="1423435"/>
          </a:xfrm>
          <a:custGeom>
            <a:avLst/>
            <a:gdLst>
              <a:gd name="T0" fmla="*/ 104 w 190"/>
              <a:gd name="T1" fmla="*/ 0 h 286"/>
              <a:gd name="T2" fmla="*/ 85 w 190"/>
              <a:gd name="T3" fmla="*/ 0 h 286"/>
              <a:gd name="T4" fmla="*/ 85 w 190"/>
              <a:gd name="T5" fmla="*/ 38 h 286"/>
              <a:gd name="T6" fmla="*/ 57 w 190"/>
              <a:gd name="T7" fmla="*/ 38 h 286"/>
              <a:gd name="T8" fmla="*/ 57 w 190"/>
              <a:gd name="T9" fmla="*/ 99 h 286"/>
              <a:gd name="T10" fmla="*/ 43 w 190"/>
              <a:gd name="T11" fmla="*/ 99 h 286"/>
              <a:gd name="T12" fmla="*/ 43 w 190"/>
              <a:gd name="T13" fmla="*/ 286 h 286"/>
              <a:gd name="T14" fmla="*/ 0 w 190"/>
              <a:gd name="T15" fmla="*/ 286 h 286"/>
              <a:gd name="T16" fmla="*/ 190 w 190"/>
              <a:gd name="T17" fmla="*/ 286 h 286"/>
              <a:gd name="T18" fmla="*/ 154 w 190"/>
              <a:gd name="T19" fmla="*/ 286 h 286"/>
              <a:gd name="T20" fmla="*/ 154 w 190"/>
              <a:gd name="T21" fmla="*/ 99 h 286"/>
              <a:gd name="T22" fmla="*/ 133 w 190"/>
              <a:gd name="T23" fmla="*/ 99 h 286"/>
              <a:gd name="T24" fmla="*/ 133 w 190"/>
              <a:gd name="T25" fmla="*/ 38 h 286"/>
              <a:gd name="T26" fmla="*/ 104 w 190"/>
              <a:gd name="T27" fmla="*/ 38 h 286"/>
              <a:gd name="T28" fmla="*/ 104 w 190"/>
              <a:gd name="T29" fmla="*/ 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" h="286">
                <a:moveTo>
                  <a:pt x="104" y="0"/>
                </a:moveTo>
                <a:lnTo>
                  <a:pt x="85" y="0"/>
                </a:lnTo>
                <a:lnTo>
                  <a:pt x="85" y="38"/>
                </a:lnTo>
                <a:lnTo>
                  <a:pt x="57" y="38"/>
                </a:lnTo>
                <a:lnTo>
                  <a:pt x="57" y="99"/>
                </a:lnTo>
                <a:lnTo>
                  <a:pt x="43" y="99"/>
                </a:lnTo>
                <a:lnTo>
                  <a:pt x="43" y="286"/>
                </a:lnTo>
                <a:lnTo>
                  <a:pt x="0" y="286"/>
                </a:lnTo>
                <a:lnTo>
                  <a:pt x="190" y="286"/>
                </a:lnTo>
                <a:lnTo>
                  <a:pt x="154" y="286"/>
                </a:lnTo>
                <a:lnTo>
                  <a:pt x="154" y="99"/>
                </a:lnTo>
                <a:lnTo>
                  <a:pt x="133" y="99"/>
                </a:lnTo>
                <a:lnTo>
                  <a:pt x="133" y="38"/>
                </a:lnTo>
                <a:lnTo>
                  <a:pt x="104" y="38"/>
                </a:lnTo>
                <a:lnTo>
                  <a:pt x="104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2" name="íŝḷíḓê">
            <a:extLst>
              <a:ext uri="{FF2B5EF4-FFF2-40B4-BE49-F238E27FC236}">
                <a16:creationId xmlns:a16="http://schemas.microsoft.com/office/drawing/2014/main" id="{C457C2B3-004A-4372-B3AF-EBD3A1E61A49}"/>
              </a:ext>
            </a:extLst>
          </p:cNvPr>
          <p:cNvSpPr/>
          <p:nvPr/>
        </p:nvSpPr>
        <p:spPr bwMode="auto">
          <a:xfrm>
            <a:off x="4946935" y="4482030"/>
            <a:ext cx="945638" cy="1423435"/>
          </a:xfrm>
          <a:custGeom>
            <a:avLst/>
            <a:gdLst>
              <a:gd name="T0" fmla="*/ 104 w 190"/>
              <a:gd name="T1" fmla="*/ 0 h 286"/>
              <a:gd name="T2" fmla="*/ 85 w 190"/>
              <a:gd name="T3" fmla="*/ 0 h 286"/>
              <a:gd name="T4" fmla="*/ 85 w 190"/>
              <a:gd name="T5" fmla="*/ 38 h 286"/>
              <a:gd name="T6" fmla="*/ 57 w 190"/>
              <a:gd name="T7" fmla="*/ 38 h 286"/>
              <a:gd name="T8" fmla="*/ 57 w 190"/>
              <a:gd name="T9" fmla="*/ 99 h 286"/>
              <a:gd name="T10" fmla="*/ 43 w 190"/>
              <a:gd name="T11" fmla="*/ 99 h 286"/>
              <a:gd name="T12" fmla="*/ 43 w 190"/>
              <a:gd name="T13" fmla="*/ 286 h 286"/>
              <a:gd name="T14" fmla="*/ 0 w 190"/>
              <a:gd name="T15" fmla="*/ 286 h 286"/>
              <a:gd name="T16" fmla="*/ 190 w 190"/>
              <a:gd name="T17" fmla="*/ 286 h 286"/>
              <a:gd name="T18" fmla="*/ 154 w 190"/>
              <a:gd name="T19" fmla="*/ 286 h 286"/>
              <a:gd name="T20" fmla="*/ 154 w 190"/>
              <a:gd name="T21" fmla="*/ 99 h 286"/>
              <a:gd name="T22" fmla="*/ 133 w 190"/>
              <a:gd name="T23" fmla="*/ 99 h 286"/>
              <a:gd name="T24" fmla="*/ 133 w 190"/>
              <a:gd name="T25" fmla="*/ 38 h 286"/>
              <a:gd name="T26" fmla="*/ 104 w 190"/>
              <a:gd name="T27" fmla="*/ 38 h 286"/>
              <a:gd name="T28" fmla="*/ 104 w 190"/>
              <a:gd name="T29" fmla="*/ 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" h="286">
                <a:moveTo>
                  <a:pt x="104" y="0"/>
                </a:moveTo>
                <a:lnTo>
                  <a:pt x="85" y="0"/>
                </a:lnTo>
                <a:lnTo>
                  <a:pt x="85" y="38"/>
                </a:lnTo>
                <a:lnTo>
                  <a:pt x="57" y="38"/>
                </a:lnTo>
                <a:lnTo>
                  <a:pt x="57" y="99"/>
                </a:lnTo>
                <a:lnTo>
                  <a:pt x="43" y="99"/>
                </a:lnTo>
                <a:lnTo>
                  <a:pt x="43" y="286"/>
                </a:lnTo>
                <a:lnTo>
                  <a:pt x="0" y="286"/>
                </a:lnTo>
                <a:lnTo>
                  <a:pt x="190" y="286"/>
                </a:lnTo>
                <a:lnTo>
                  <a:pt x="154" y="286"/>
                </a:lnTo>
                <a:lnTo>
                  <a:pt x="154" y="99"/>
                </a:lnTo>
                <a:lnTo>
                  <a:pt x="133" y="99"/>
                </a:lnTo>
                <a:lnTo>
                  <a:pt x="133" y="38"/>
                </a:lnTo>
                <a:lnTo>
                  <a:pt x="104" y="38"/>
                </a:lnTo>
                <a:lnTo>
                  <a:pt x="10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3" name="ïṩḻidè">
            <a:extLst>
              <a:ext uri="{FF2B5EF4-FFF2-40B4-BE49-F238E27FC236}">
                <a16:creationId xmlns:a16="http://schemas.microsoft.com/office/drawing/2014/main" id="{0C5D3424-73FF-4793-A174-A0C6B2CD4FFF}"/>
              </a:ext>
            </a:extLst>
          </p:cNvPr>
          <p:cNvSpPr/>
          <p:nvPr/>
        </p:nvSpPr>
        <p:spPr bwMode="auto">
          <a:xfrm>
            <a:off x="7322789" y="3854921"/>
            <a:ext cx="965547" cy="2050544"/>
          </a:xfrm>
          <a:custGeom>
            <a:avLst/>
            <a:gdLst>
              <a:gd name="T0" fmla="*/ 106 w 194"/>
              <a:gd name="T1" fmla="*/ 0 h 412"/>
              <a:gd name="T2" fmla="*/ 87 w 194"/>
              <a:gd name="T3" fmla="*/ 0 h 412"/>
              <a:gd name="T4" fmla="*/ 87 w 194"/>
              <a:gd name="T5" fmla="*/ 55 h 412"/>
              <a:gd name="T6" fmla="*/ 59 w 194"/>
              <a:gd name="T7" fmla="*/ 55 h 412"/>
              <a:gd name="T8" fmla="*/ 59 w 194"/>
              <a:gd name="T9" fmla="*/ 142 h 412"/>
              <a:gd name="T10" fmla="*/ 40 w 194"/>
              <a:gd name="T11" fmla="*/ 142 h 412"/>
              <a:gd name="T12" fmla="*/ 40 w 194"/>
              <a:gd name="T13" fmla="*/ 412 h 412"/>
              <a:gd name="T14" fmla="*/ 0 w 194"/>
              <a:gd name="T15" fmla="*/ 412 h 412"/>
              <a:gd name="T16" fmla="*/ 194 w 194"/>
              <a:gd name="T17" fmla="*/ 412 h 412"/>
              <a:gd name="T18" fmla="*/ 194 w 194"/>
              <a:gd name="T19" fmla="*/ 142 h 412"/>
              <a:gd name="T20" fmla="*/ 135 w 194"/>
              <a:gd name="T21" fmla="*/ 142 h 412"/>
              <a:gd name="T22" fmla="*/ 135 w 194"/>
              <a:gd name="T23" fmla="*/ 55 h 412"/>
              <a:gd name="T24" fmla="*/ 106 w 194"/>
              <a:gd name="T25" fmla="*/ 55 h 412"/>
              <a:gd name="T26" fmla="*/ 106 w 194"/>
              <a:gd name="T27" fmla="*/ 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94" h="412">
                <a:moveTo>
                  <a:pt x="106" y="0"/>
                </a:moveTo>
                <a:lnTo>
                  <a:pt x="87" y="0"/>
                </a:lnTo>
                <a:lnTo>
                  <a:pt x="87" y="55"/>
                </a:lnTo>
                <a:lnTo>
                  <a:pt x="59" y="55"/>
                </a:lnTo>
                <a:lnTo>
                  <a:pt x="59" y="142"/>
                </a:lnTo>
                <a:lnTo>
                  <a:pt x="40" y="142"/>
                </a:lnTo>
                <a:lnTo>
                  <a:pt x="40" y="412"/>
                </a:lnTo>
                <a:lnTo>
                  <a:pt x="0" y="412"/>
                </a:lnTo>
                <a:lnTo>
                  <a:pt x="194" y="412"/>
                </a:lnTo>
                <a:lnTo>
                  <a:pt x="194" y="142"/>
                </a:lnTo>
                <a:lnTo>
                  <a:pt x="135" y="142"/>
                </a:lnTo>
                <a:lnTo>
                  <a:pt x="135" y="55"/>
                </a:lnTo>
                <a:lnTo>
                  <a:pt x="106" y="55"/>
                </a:lnTo>
                <a:lnTo>
                  <a:pt x="10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4" name="isḷiḓé">
            <a:extLst>
              <a:ext uri="{FF2B5EF4-FFF2-40B4-BE49-F238E27FC236}">
                <a16:creationId xmlns:a16="http://schemas.microsoft.com/office/drawing/2014/main" id="{FA75AF20-D30A-4BD3-BDE8-1461FAA86C9F}"/>
              </a:ext>
            </a:extLst>
          </p:cNvPr>
          <p:cNvSpPr/>
          <p:nvPr/>
        </p:nvSpPr>
        <p:spPr bwMode="auto">
          <a:xfrm>
            <a:off x="7340895" y="3854921"/>
            <a:ext cx="965547" cy="2050544"/>
          </a:xfrm>
          <a:custGeom>
            <a:avLst/>
            <a:gdLst>
              <a:gd name="T0" fmla="*/ 106 w 194"/>
              <a:gd name="T1" fmla="*/ 0 h 412"/>
              <a:gd name="T2" fmla="*/ 87 w 194"/>
              <a:gd name="T3" fmla="*/ 0 h 412"/>
              <a:gd name="T4" fmla="*/ 87 w 194"/>
              <a:gd name="T5" fmla="*/ 55 h 412"/>
              <a:gd name="T6" fmla="*/ 59 w 194"/>
              <a:gd name="T7" fmla="*/ 55 h 412"/>
              <a:gd name="T8" fmla="*/ 59 w 194"/>
              <a:gd name="T9" fmla="*/ 142 h 412"/>
              <a:gd name="T10" fmla="*/ 40 w 194"/>
              <a:gd name="T11" fmla="*/ 142 h 412"/>
              <a:gd name="T12" fmla="*/ 40 w 194"/>
              <a:gd name="T13" fmla="*/ 412 h 412"/>
              <a:gd name="T14" fmla="*/ 0 w 194"/>
              <a:gd name="T15" fmla="*/ 412 h 412"/>
              <a:gd name="T16" fmla="*/ 194 w 194"/>
              <a:gd name="T17" fmla="*/ 412 h 412"/>
              <a:gd name="T18" fmla="*/ 194 w 194"/>
              <a:gd name="T19" fmla="*/ 142 h 412"/>
              <a:gd name="T20" fmla="*/ 135 w 194"/>
              <a:gd name="T21" fmla="*/ 142 h 412"/>
              <a:gd name="T22" fmla="*/ 135 w 194"/>
              <a:gd name="T23" fmla="*/ 55 h 412"/>
              <a:gd name="T24" fmla="*/ 106 w 194"/>
              <a:gd name="T25" fmla="*/ 55 h 412"/>
              <a:gd name="T26" fmla="*/ 106 w 194"/>
              <a:gd name="T27" fmla="*/ 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94" h="412">
                <a:moveTo>
                  <a:pt x="106" y="0"/>
                </a:moveTo>
                <a:lnTo>
                  <a:pt x="87" y="0"/>
                </a:lnTo>
                <a:lnTo>
                  <a:pt x="87" y="55"/>
                </a:lnTo>
                <a:lnTo>
                  <a:pt x="59" y="55"/>
                </a:lnTo>
                <a:lnTo>
                  <a:pt x="59" y="142"/>
                </a:lnTo>
                <a:lnTo>
                  <a:pt x="40" y="142"/>
                </a:lnTo>
                <a:lnTo>
                  <a:pt x="40" y="412"/>
                </a:lnTo>
                <a:lnTo>
                  <a:pt x="0" y="412"/>
                </a:lnTo>
                <a:lnTo>
                  <a:pt x="194" y="412"/>
                </a:lnTo>
                <a:lnTo>
                  <a:pt x="194" y="142"/>
                </a:lnTo>
                <a:lnTo>
                  <a:pt x="135" y="142"/>
                </a:lnTo>
                <a:lnTo>
                  <a:pt x="135" y="55"/>
                </a:lnTo>
                <a:lnTo>
                  <a:pt x="106" y="55"/>
                </a:lnTo>
                <a:lnTo>
                  <a:pt x="10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5" name="iSḷiḑé">
            <a:extLst>
              <a:ext uri="{FF2B5EF4-FFF2-40B4-BE49-F238E27FC236}">
                <a16:creationId xmlns:a16="http://schemas.microsoft.com/office/drawing/2014/main" id="{D2A0E4C1-9CBB-4DA7-9E5E-FFEB38B4748E}"/>
              </a:ext>
            </a:extLst>
          </p:cNvPr>
          <p:cNvSpPr/>
          <p:nvPr/>
        </p:nvSpPr>
        <p:spPr bwMode="auto">
          <a:xfrm>
            <a:off x="6056817" y="2924212"/>
            <a:ext cx="880938" cy="2981253"/>
          </a:xfrm>
          <a:custGeom>
            <a:avLst/>
            <a:gdLst>
              <a:gd name="T0" fmla="*/ 92 w 177"/>
              <a:gd name="T1" fmla="*/ 0 h 599"/>
              <a:gd name="T2" fmla="*/ 85 w 177"/>
              <a:gd name="T3" fmla="*/ 0 h 599"/>
              <a:gd name="T4" fmla="*/ 85 w 177"/>
              <a:gd name="T5" fmla="*/ 57 h 599"/>
              <a:gd name="T6" fmla="*/ 42 w 177"/>
              <a:gd name="T7" fmla="*/ 57 h 599"/>
              <a:gd name="T8" fmla="*/ 42 w 177"/>
              <a:gd name="T9" fmla="*/ 175 h 599"/>
              <a:gd name="T10" fmla="*/ 0 w 177"/>
              <a:gd name="T11" fmla="*/ 175 h 599"/>
              <a:gd name="T12" fmla="*/ 0 w 177"/>
              <a:gd name="T13" fmla="*/ 303 h 599"/>
              <a:gd name="T14" fmla="*/ 23 w 177"/>
              <a:gd name="T15" fmla="*/ 303 h 599"/>
              <a:gd name="T16" fmla="*/ 23 w 177"/>
              <a:gd name="T17" fmla="*/ 254 h 599"/>
              <a:gd name="T18" fmla="*/ 33 w 177"/>
              <a:gd name="T19" fmla="*/ 254 h 599"/>
              <a:gd name="T20" fmla="*/ 33 w 177"/>
              <a:gd name="T21" fmla="*/ 303 h 599"/>
              <a:gd name="T22" fmla="*/ 78 w 177"/>
              <a:gd name="T23" fmla="*/ 303 h 599"/>
              <a:gd name="T24" fmla="*/ 78 w 177"/>
              <a:gd name="T25" fmla="*/ 599 h 599"/>
              <a:gd name="T26" fmla="*/ 177 w 177"/>
              <a:gd name="T27" fmla="*/ 599 h 599"/>
              <a:gd name="T28" fmla="*/ 147 w 177"/>
              <a:gd name="T29" fmla="*/ 599 h 599"/>
              <a:gd name="T30" fmla="*/ 147 w 177"/>
              <a:gd name="T31" fmla="*/ 258 h 599"/>
              <a:gd name="T32" fmla="*/ 177 w 177"/>
              <a:gd name="T33" fmla="*/ 258 h 599"/>
              <a:gd name="T34" fmla="*/ 177 w 177"/>
              <a:gd name="T35" fmla="*/ 175 h 599"/>
              <a:gd name="T36" fmla="*/ 135 w 177"/>
              <a:gd name="T37" fmla="*/ 175 h 599"/>
              <a:gd name="T38" fmla="*/ 135 w 177"/>
              <a:gd name="T39" fmla="*/ 57 h 599"/>
              <a:gd name="T40" fmla="*/ 92 w 177"/>
              <a:gd name="T41" fmla="*/ 57 h 599"/>
              <a:gd name="T42" fmla="*/ 92 w 177"/>
              <a:gd name="T43" fmla="*/ 0 h 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77" h="599">
                <a:moveTo>
                  <a:pt x="92" y="0"/>
                </a:moveTo>
                <a:lnTo>
                  <a:pt x="85" y="0"/>
                </a:lnTo>
                <a:lnTo>
                  <a:pt x="85" y="57"/>
                </a:lnTo>
                <a:lnTo>
                  <a:pt x="42" y="57"/>
                </a:lnTo>
                <a:lnTo>
                  <a:pt x="42" y="175"/>
                </a:lnTo>
                <a:lnTo>
                  <a:pt x="0" y="175"/>
                </a:lnTo>
                <a:lnTo>
                  <a:pt x="0" y="303"/>
                </a:lnTo>
                <a:lnTo>
                  <a:pt x="23" y="303"/>
                </a:lnTo>
                <a:lnTo>
                  <a:pt x="23" y="254"/>
                </a:lnTo>
                <a:lnTo>
                  <a:pt x="33" y="254"/>
                </a:lnTo>
                <a:lnTo>
                  <a:pt x="33" y="303"/>
                </a:lnTo>
                <a:lnTo>
                  <a:pt x="78" y="303"/>
                </a:lnTo>
                <a:lnTo>
                  <a:pt x="78" y="599"/>
                </a:lnTo>
                <a:lnTo>
                  <a:pt x="177" y="599"/>
                </a:lnTo>
                <a:lnTo>
                  <a:pt x="147" y="599"/>
                </a:lnTo>
                <a:lnTo>
                  <a:pt x="147" y="258"/>
                </a:lnTo>
                <a:lnTo>
                  <a:pt x="177" y="258"/>
                </a:lnTo>
                <a:lnTo>
                  <a:pt x="177" y="175"/>
                </a:lnTo>
                <a:lnTo>
                  <a:pt x="135" y="175"/>
                </a:lnTo>
                <a:lnTo>
                  <a:pt x="135" y="57"/>
                </a:lnTo>
                <a:lnTo>
                  <a:pt x="92" y="57"/>
                </a:lnTo>
                <a:lnTo>
                  <a:pt x="9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6" name="îşlîḋè">
            <a:extLst>
              <a:ext uri="{FF2B5EF4-FFF2-40B4-BE49-F238E27FC236}">
                <a16:creationId xmlns:a16="http://schemas.microsoft.com/office/drawing/2014/main" id="{17162D71-D922-4A7B-B783-81D450AEA5C6}"/>
              </a:ext>
            </a:extLst>
          </p:cNvPr>
          <p:cNvSpPr/>
          <p:nvPr/>
        </p:nvSpPr>
        <p:spPr bwMode="auto">
          <a:xfrm>
            <a:off x="6056817" y="2924212"/>
            <a:ext cx="880938" cy="2981253"/>
          </a:xfrm>
          <a:custGeom>
            <a:avLst/>
            <a:gdLst>
              <a:gd name="T0" fmla="*/ 92 w 177"/>
              <a:gd name="T1" fmla="*/ 0 h 599"/>
              <a:gd name="T2" fmla="*/ 85 w 177"/>
              <a:gd name="T3" fmla="*/ 0 h 599"/>
              <a:gd name="T4" fmla="*/ 85 w 177"/>
              <a:gd name="T5" fmla="*/ 57 h 599"/>
              <a:gd name="T6" fmla="*/ 42 w 177"/>
              <a:gd name="T7" fmla="*/ 57 h 599"/>
              <a:gd name="T8" fmla="*/ 42 w 177"/>
              <a:gd name="T9" fmla="*/ 175 h 599"/>
              <a:gd name="T10" fmla="*/ 0 w 177"/>
              <a:gd name="T11" fmla="*/ 175 h 599"/>
              <a:gd name="T12" fmla="*/ 0 w 177"/>
              <a:gd name="T13" fmla="*/ 303 h 599"/>
              <a:gd name="T14" fmla="*/ 23 w 177"/>
              <a:gd name="T15" fmla="*/ 303 h 599"/>
              <a:gd name="T16" fmla="*/ 23 w 177"/>
              <a:gd name="T17" fmla="*/ 254 h 599"/>
              <a:gd name="T18" fmla="*/ 33 w 177"/>
              <a:gd name="T19" fmla="*/ 254 h 599"/>
              <a:gd name="T20" fmla="*/ 33 w 177"/>
              <a:gd name="T21" fmla="*/ 303 h 599"/>
              <a:gd name="T22" fmla="*/ 78 w 177"/>
              <a:gd name="T23" fmla="*/ 303 h 599"/>
              <a:gd name="T24" fmla="*/ 78 w 177"/>
              <a:gd name="T25" fmla="*/ 599 h 599"/>
              <a:gd name="T26" fmla="*/ 177 w 177"/>
              <a:gd name="T27" fmla="*/ 599 h 599"/>
              <a:gd name="T28" fmla="*/ 147 w 177"/>
              <a:gd name="T29" fmla="*/ 599 h 599"/>
              <a:gd name="T30" fmla="*/ 147 w 177"/>
              <a:gd name="T31" fmla="*/ 258 h 599"/>
              <a:gd name="T32" fmla="*/ 177 w 177"/>
              <a:gd name="T33" fmla="*/ 258 h 599"/>
              <a:gd name="T34" fmla="*/ 177 w 177"/>
              <a:gd name="T35" fmla="*/ 175 h 599"/>
              <a:gd name="T36" fmla="*/ 135 w 177"/>
              <a:gd name="T37" fmla="*/ 175 h 599"/>
              <a:gd name="T38" fmla="*/ 135 w 177"/>
              <a:gd name="T39" fmla="*/ 57 h 599"/>
              <a:gd name="T40" fmla="*/ 92 w 177"/>
              <a:gd name="T41" fmla="*/ 57 h 599"/>
              <a:gd name="T42" fmla="*/ 92 w 177"/>
              <a:gd name="T43" fmla="*/ 0 h 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77" h="599">
                <a:moveTo>
                  <a:pt x="92" y="0"/>
                </a:moveTo>
                <a:lnTo>
                  <a:pt x="85" y="0"/>
                </a:lnTo>
                <a:lnTo>
                  <a:pt x="85" y="57"/>
                </a:lnTo>
                <a:lnTo>
                  <a:pt x="42" y="57"/>
                </a:lnTo>
                <a:lnTo>
                  <a:pt x="42" y="175"/>
                </a:lnTo>
                <a:lnTo>
                  <a:pt x="0" y="175"/>
                </a:lnTo>
                <a:lnTo>
                  <a:pt x="0" y="303"/>
                </a:lnTo>
                <a:lnTo>
                  <a:pt x="23" y="303"/>
                </a:lnTo>
                <a:lnTo>
                  <a:pt x="23" y="254"/>
                </a:lnTo>
                <a:lnTo>
                  <a:pt x="33" y="254"/>
                </a:lnTo>
                <a:lnTo>
                  <a:pt x="33" y="303"/>
                </a:lnTo>
                <a:lnTo>
                  <a:pt x="78" y="303"/>
                </a:lnTo>
                <a:lnTo>
                  <a:pt x="78" y="599"/>
                </a:lnTo>
                <a:lnTo>
                  <a:pt x="177" y="599"/>
                </a:lnTo>
                <a:lnTo>
                  <a:pt x="147" y="599"/>
                </a:lnTo>
                <a:lnTo>
                  <a:pt x="147" y="258"/>
                </a:lnTo>
                <a:lnTo>
                  <a:pt x="177" y="258"/>
                </a:lnTo>
                <a:lnTo>
                  <a:pt x="177" y="175"/>
                </a:lnTo>
                <a:lnTo>
                  <a:pt x="135" y="175"/>
                </a:lnTo>
                <a:lnTo>
                  <a:pt x="135" y="57"/>
                </a:lnTo>
                <a:lnTo>
                  <a:pt x="92" y="57"/>
                </a:lnTo>
                <a:lnTo>
                  <a:pt x="9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7" name="íṩḷîḋè">
            <a:extLst>
              <a:ext uri="{FF2B5EF4-FFF2-40B4-BE49-F238E27FC236}">
                <a16:creationId xmlns:a16="http://schemas.microsoft.com/office/drawing/2014/main" id="{66B87F6A-A59B-447B-9DB9-D614C7FCAE1E}"/>
              </a:ext>
            </a:extLst>
          </p:cNvPr>
          <p:cNvSpPr/>
          <p:nvPr/>
        </p:nvSpPr>
        <p:spPr bwMode="auto">
          <a:xfrm>
            <a:off x="6056817" y="4188383"/>
            <a:ext cx="388209" cy="1717083"/>
          </a:xfrm>
          <a:custGeom>
            <a:avLst/>
            <a:gdLst>
              <a:gd name="T0" fmla="*/ 33 w 78"/>
              <a:gd name="T1" fmla="*/ 0 h 345"/>
              <a:gd name="T2" fmla="*/ 23 w 78"/>
              <a:gd name="T3" fmla="*/ 0 h 345"/>
              <a:gd name="T4" fmla="*/ 23 w 78"/>
              <a:gd name="T5" fmla="*/ 49 h 345"/>
              <a:gd name="T6" fmla="*/ 0 w 78"/>
              <a:gd name="T7" fmla="*/ 49 h 345"/>
              <a:gd name="T8" fmla="*/ 0 w 78"/>
              <a:gd name="T9" fmla="*/ 134 h 345"/>
              <a:gd name="T10" fmla="*/ 26 w 78"/>
              <a:gd name="T11" fmla="*/ 134 h 345"/>
              <a:gd name="T12" fmla="*/ 26 w 78"/>
              <a:gd name="T13" fmla="*/ 345 h 345"/>
              <a:gd name="T14" fmla="*/ 0 w 78"/>
              <a:gd name="T15" fmla="*/ 345 h 345"/>
              <a:gd name="T16" fmla="*/ 78 w 78"/>
              <a:gd name="T17" fmla="*/ 345 h 345"/>
              <a:gd name="T18" fmla="*/ 78 w 78"/>
              <a:gd name="T19" fmla="*/ 49 h 345"/>
              <a:gd name="T20" fmla="*/ 33 w 78"/>
              <a:gd name="T21" fmla="*/ 49 h 345"/>
              <a:gd name="T22" fmla="*/ 33 w 78"/>
              <a:gd name="T23" fmla="*/ 0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8" h="345">
                <a:moveTo>
                  <a:pt x="33" y="0"/>
                </a:moveTo>
                <a:lnTo>
                  <a:pt x="23" y="0"/>
                </a:lnTo>
                <a:lnTo>
                  <a:pt x="23" y="49"/>
                </a:lnTo>
                <a:lnTo>
                  <a:pt x="0" y="49"/>
                </a:lnTo>
                <a:lnTo>
                  <a:pt x="0" y="134"/>
                </a:lnTo>
                <a:lnTo>
                  <a:pt x="26" y="134"/>
                </a:lnTo>
                <a:lnTo>
                  <a:pt x="26" y="345"/>
                </a:lnTo>
                <a:lnTo>
                  <a:pt x="0" y="345"/>
                </a:lnTo>
                <a:lnTo>
                  <a:pt x="78" y="345"/>
                </a:lnTo>
                <a:lnTo>
                  <a:pt x="78" y="49"/>
                </a:lnTo>
                <a:lnTo>
                  <a:pt x="33" y="49"/>
                </a:lnTo>
                <a:lnTo>
                  <a:pt x="3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8" name="işļiďè">
            <a:extLst>
              <a:ext uri="{FF2B5EF4-FFF2-40B4-BE49-F238E27FC236}">
                <a16:creationId xmlns:a16="http://schemas.microsoft.com/office/drawing/2014/main" id="{AC8F761B-59DE-49A9-9D39-F794F990CBBC}"/>
              </a:ext>
            </a:extLst>
          </p:cNvPr>
          <p:cNvSpPr/>
          <p:nvPr/>
        </p:nvSpPr>
        <p:spPr bwMode="auto">
          <a:xfrm>
            <a:off x="6056817" y="4188383"/>
            <a:ext cx="388209" cy="1717083"/>
          </a:xfrm>
          <a:custGeom>
            <a:avLst/>
            <a:gdLst>
              <a:gd name="T0" fmla="*/ 33 w 78"/>
              <a:gd name="T1" fmla="*/ 0 h 345"/>
              <a:gd name="T2" fmla="*/ 23 w 78"/>
              <a:gd name="T3" fmla="*/ 0 h 345"/>
              <a:gd name="T4" fmla="*/ 23 w 78"/>
              <a:gd name="T5" fmla="*/ 49 h 345"/>
              <a:gd name="T6" fmla="*/ 0 w 78"/>
              <a:gd name="T7" fmla="*/ 49 h 345"/>
              <a:gd name="T8" fmla="*/ 0 w 78"/>
              <a:gd name="T9" fmla="*/ 134 h 345"/>
              <a:gd name="T10" fmla="*/ 26 w 78"/>
              <a:gd name="T11" fmla="*/ 134 h 345"/>
              <a:gd name="T12" fmla="*/ 26 w 78"/>
              <a:gd name="T13" fmla="*/ 345 h 345"/>
              <a:gd name="T14" fmla="*/ 0 w 78"/>
              <a:gd name="T15" fmla="*/ 345 h 345"/>
              <a:gd name="T16" fmla="*/ 78 w 78"/>
              <a:gd name="T17" fmla="*/ 345 h 345"/>
              <a:gd name="T18" fmla="*/ 78 w 78"/>
              <a:gd name="T19" fmla="*/ 49 h 345"/>
              <a:gd name="T20" fmla="*/ 33 w 78"/>
              <a:gd name="T21" fmla="*/ 49 h 345"/>
              <a:gd name="T22" fmla="*/ 33 w 78"/>
              <a:gd name="T23" fmla="*/ 0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8" h="345">
                <a:moveTo>
                  <a:pt x="33" y="0"/>
                </a:moveTo>
                <a:lnTo>
                  <a:pt x="23" y="0"/>
                </a:lnTo>
                <a:lnTo>
                  <a:pt x="23" y="49"/>
                </a:lnTo>
                <a:lnTo>
                  <a:pt x="0" y="49"/>
                </a:lnTo>
                <a:lnTo>
                  <a:pt x="0" y="134"/>
                </a:lnTo>
                <a:lnTo>
                  <a:pt x="26" y="134"/>
                </a:lnTo>
                <a:lnTo>
                  <a:pt x="26" y="345"/>
                </a:lnTo>
                <a:lnTo>
                  <a:pt x="0" y="345"/>
                </a:lnTo>
                <a:lnTo>
                  <a:pt x="78" y="345"/>
                </a:lnTo>
                <a:lnTo>
                  <a:pt x="78" y="49"/>
                </a:lnTo>
                <a:lnTo>
                  <a:pt x="33" y="49"/>
                </a:lnTo>
                <a:lnTo>
                  <a:pt x="3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39" name="ï$1iďé">
            <a:extLst>
              <a:ext uri="{FF2B5EF4-FFF2-40B4-BE49-F238E27FC236}">
                <a16:creationId xmlns:a16="http://schemas.microsoft.com/office/drawing/2014/main" id="{66208ABB-BF50-4718-AE0A-A8BDE0603004}"/>
              </a:ext>
            </a:extLst>
          </p:cNvPr>
          <p:cNvSpPr/>
          <p:nvPr/>
        </p:nvSpPr>
        <p:spPr bwMode="auto">
          <a:xfrm>
            <a:off x="6937754" y="4044050"/>
            <a:ext cx="602223" cy="1861418"/>
          </a:xfrm>
          <a:custGeom>
            <a:avLst/>
            <a:gdLst>
              <a:gd name="T0" fmla="*/ 74 w 121"/>
              <a:gd name="T1" fmla="*/ 0 h 374"/>
              <a:gd name="T2" fmla="*/ 17 w 121"/>
              <a:gd name="T3" fmla="*/ 0 h 374"/>
              <a:gd name="T4" fmla="*/ 17 w 121"/>
              <a:gd name="T5" fmla="*/ 33 h 374"/>
              <a:gd name="T6" fmla="*/ 0 w 121"/>
              <a:gd name="T7" fmla="*/ 33 h 374"/>
              <a:gd name="T8" fmla="*/ 0 w 121"/>
              <a:gd name="T9" fmla="*/ 374 h 374"/>
              <a:gd name="T10" fmla="*/ 81 w 121"/>
              <a:gd name="T11" fmla="*/ 374 h 374"/>
              <a:gd name="T12" fmla="*/ 26 w 121"/>
              <a:gd name="T13" fmla="*/ 374 h 374"/>
              <a:gd name="T14" fmla="*/ 26 w 121"/>
              <a:gd name="T15" fmla="*/ 163 h 374"/>
              <a:gd name="T16" fmla="*/ 55 w 121"/>
              <a:gd name="T17" fmla="*/ 163 h 374"/>
              <a:gd name="T18" fmla="*/ 55 w 121"/>
              <a:gd name="T19" fmla="*/ 142 h 374"/>
              <a:gd name="T20" fmla="*/ 81 w 121"/>
              <a:gd name="T21" fmla="*/ 142 h 374"/>
              <a:gd name="T22" fmla="*/ 81 w 121"/>
              <a:gd name="T23" fmla="*/ 104 h 374"/>
              <a:gd name="T24" fmla="*/ 121 w 121"/>
              <a:gd name="T25" fmla="*/ 104 h 374"/>
              <a:gd name="T26" fmla="*/ 121 w 121"/>
              <a:gd name="T27" fmla="*/ 33 h 374"/>
              <a:gd name="T28" fmla="*/ 74 w 121"/>
              <a:gd name="T29" fmla="*/ 33 h 374"/>
              <a:gd name="T30" fmla="*/ 74 w 121"/>
              <a:gd name="T31" fmla="*/ 0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1" h="374">
                <a:moveTo>
                  <a:pt x="74" y="0"/>
                </a:moveTo>
                <a:lnTo>
                  <a:pt x="17" y="0"/>
                </a:lnTo>
                <a:lnTo>
                  <a:pt x="17" y="33"/>
                </a:lnTo>
                <a:lnTo>
                  <a:pt x="0" y="33"/>
                </a:lnTo>
                <a:lnTo>
                  <a:pt x="0" y="374"/>
                </a:lnTo>
                <a:lnTo>
                  <a:pt x="81" y="374"/>
                </a:lnTo>
                <a:lnTo>
                  <a:pt x="26" y="374"/>
                </a:lnTo>
                <a:lnTo>
                  <a:pt x="26" y="163"/>
                </a:lnTo>
                <a:lnTo>
                  <a:pt x="55" y="163"/>
                </a:lnTo>
                <a:lnTo>
                  <a:pt x="55" y="142"/>
                </a:lnTo>
                <a:lnTo>
                  <a:pt x="81" y="142"/>
                </a:lnTo>
                <a:lnTo>
                  <a:pt x="81" y="104"/>
                </a:lnTo>
                <a:lnTo>
                  <a:pt x="121" y="104"/>
                </a:lnTo>
                <a:lnTo>
                  <a:pt x="121" y="33"/>
                </a:lnTo>
                <a:lnTo>
                  <a:pt x="74" y="33"/>
                </a:lnTo>
                <a:lnTo>
                  <a:pt x="74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0" name="í$ḷiḓè">
            <a:extLst>
              <a:ext uri="{FF2B5EF4-FFF2-40B4-BE49-F238E27FC236}">
                <a16:creationId xmlns:a16="http://schemas.microsoft.com/office/drawing/2014/main" id="{519C82DB-4A22-4EB5-9692-332751869343}"/>
              </a:ext>
            </a:extLst>
          </p:cNvPr>
          <p:cNvSpPr/>
          <p:nvPr/>
        </p:nvSpPr>
        <p:spPr bwMode="auto">
          <a:xfrm>
            <a:off x="6937754" y="4044050"/>
            <a:ext cx="602223" cy="1861418"/>
          </a:xfrm>
          <a:custGeom>
            <a:avLst/>
            <a:gdLst>
              <a:gd name="T0" fmla="*/ 74 w 121"/>
              <a:gd name="T1" fmla="*/ 0 h 374"/>
              <a:gd name="T2" fmla="*/ 17 w 121"/>
              <a:gd name="T3" fmla="*/ 0 h 374"/>
              <a:gd name="T4" fmla="*/ 17 w 121"/>
              <a:gd name="T5" fmla="*/ 33 h 374"/>
              <a:gd name="T6" fmla="*/ 0 w 121"/>
              <a:gd name="T7" fmla="*/ 33 h 374"/>
              <a:gd name="T8" fmla="*/ 0 w 121"/>
              <a:gd name="T9" fmla="*/ 374 h 374"/>
              <a:gd name="T10" fmla="*/ 81 w 121"/>
              <a:gd name="T11" fmla="*/ 374 h 374"/>
              <a:gd name="T12" fmla="*/ 26 w 121"/>
              <a:gd name="T13" fmla="*/ 374 h 374"/>
              <a:gd name="T14" fmla="*/ 26 w 121"/>
              <a:gd name="T15" fmla="*/ 163 h 374"/>
              <a:gd name="T16" fmla="*/ 55 w 121"/>
              <a:gd name="T17" fmla="*/ 163 h 374"/>
              <a:gd name="T18" fmla="*/ 55 w 121"/>
              <a:gd name="T19" fmla="*/ 142 h 374"/>
              <a:gd name="T20" fmla="*/ 81 w 121"/>
              <a:gd name="T21" fmla="*/ 142 h 374"/>
              <a:gd name="T22" fmla="*/ 81 w 121"/>
              <a:gd name="T23" fmla="*/ 104 h 374"/>
              <a:gd name="T24" fmla="*/ 121 w 121"/>
              <a:gd name="T25" fmla="*/ 104 h 374"/>
              <a:gd name="T26" fmla="*/ 121 w 121"/>
              <a:gd name="T27" fmla="*/ 33 h 374"/>
              <a:gd name="T28" fmla="*/ 74 w 121"/>
              <a:gd name="T29" fmla="*/ 33 h 374"/>
              <a:gd name="T30" fmla="*/ 74 w 121"/>
              <a:gd name="T31" fmla="*/ 0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1" h="374">
                <a:moveTo>
                  <a:pt x="74" y="0"/>
                </a:moveTo>
                <a:lnTo>
                  <a:pt x="17" y="0"/>
                </a:lnTo>
                <a:lnTo>
                  <a:pt x="17" y="33"/>
                </a:lnTo>
                <a:lnTo>
                  <a:pt x="0" y="33"/>
                </a:lnTo>
                <a:lnTo>
                  <a:pt x="0" y="374"/>
                </a:lnTo>
                <a:lnTo>
                  <a:pt x="81" y="374"/>
                </a:lnTo>
                <a:lnTo>
                  <a:pt x="26" y="374"/>
                </a:lnTo>
                <a:lnTo>
                  <a:pt x="26" y="163"/>
                </a:lnTo>
                <a:lnTo>
                  <a:pt x="55" y="163"/>
                </a:lnTo>
                <a:lnTo>
                  <a:pt x="55" y="142"/>
                </a:lnTo>
                <a:lnTo>
                  <a:pt x="81" y="142"/>
                </a:lnTo>
                <a:lnTo>
                  <a:pt x="81" y="104"/>
                </a:lnTo>
                <a:lnTo>
                  <a:pt x="121" y="104"/>
                </a:lnTo>
                <a:lnTo>
                  <a:pt x="121" y="33"/>
                </a:lnTo>
                <a:lnTo>
                  <a:pt x="74" y="33"/>
                </a:lnTo>
                <a:lnTo>
                  <a:pt x="7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1" name="ïśliḑé">
            <a:extLst>
              <a:ext uri="{FF2B5EF4-FFF2-40B4-BE49-F238E27FC236}">
                <a16:creationId xmlns:a16="http://schemas.microsoft.com/office/drawing/2014/main" id="{27B2275C-0C3D-4376-B160-BF02576053AF}"/>
              </a:ext>
            </a:extLst>
          </p:cNvPr>
          <p:cNvSpPr/>
          <p:nvPr/>
        </p:nvSpPr>
        <p:spPr bwMode="auto">
          <a:xfrm>
            <a:off x="7340895" y="4561662"/>
            <a:ext cx="198179" cy="1343803"/>
          </a:xfrm>
          <a:custGeom>
            <a:avLst/>
            <a:gdLst>
              <a:gd name="T0" fmla="*/ 40 w 40"/>
              <a:gd name="T1" fmla="*/ 0 h 270"/>
              <a:gd name="T2" fmla="*/ 0 w 40"/>
              <a:gd name="T3" fmla="*/ 0 h 270"/>
              <a:gd name="T4" fmla="*/ 0 w 40"/>
              <a:gd name="T5" fmla="*/ 38 h 270"/>
              <a:gd name="T6" fmla="*/ 9 w 40"/>
              <a:gd name="T7" fmla="*/ 38 h 270"/>
              <a:gd name="T8" fmla="*/ 9 w 40"/>
              <a:gd name="T9" fmla="*/ 59 h 270"/>
              <a:gd name="T10" fmla="*/ 38 w 40"/>
              <a:gd name="T11" fmla="*/ 59 h 270"/>
              <a:gd name="T12" fmla="*/ 38 w 40"/>
              <a:gd name="T13" fmla="*/ 270 h 270"/>
              <a:gd name="T14" fmla="*/ 0 w 40"/>
              <a:gd name="T15" fmla="*/ 270 h 270"/>
              <a:gd name="T16" fmla="*/ 40 w 40"/>
              <a:gd name="T17" fmla="*/ 270 h 270"/>
              <a:gd name="T18" fmla="*/ 40 w 40"/>
              <a:gd name="T19" fmla="*/ 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" h="270">
                <a:moveTo>
                  <a:pt x="40" y="0"/>
                </a:moveTo>
                <a:lnTo>
                  <a:pt x="0" y="0"/>
                </a:lnTo>
                <a:lnTo>
                  <a:pt x="0" y="38"/>
                </a:lnTo>
                <a:lnTo>
                  <a:pt x="9" y="38"/>
                </a:lnTo>
                <a:lnTo>
                  <a:pt x="9" y="59"/>
                </a:lnTo>
                <a:lnTo>
                  <a:pt x="38" y="59"/>
                </a:lnTo>
                <a:lnTo>
                  <a:pt x="38" y="270"/>
                </a:lnTo>
                <a:lnTo>
                  <a:pt x="0" y="270"/>
                </a:lnTo>
                <a:lnTo>
                  <a:pt x="40" y="270"/>
                </a:lnTo>
                <a:lnTo>
                  <a:pt x="4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2" name="ís1íḓé">
            <a:extLst>
              <a:ext uri="{FF2B5EF4-FFF2-40B4-BE49-F238E27FC236}">
                <a16:creationId xmlns:a16="http://schemas.microsoft.com/office/drawing/2014/main" id="{654EB38C-05CD-4E5B-ADFC-FC1D074AFCE2}"/>
              </a:ext>
            </a:extLst>
          </p:cNvPr>
          <p:cNvSpPr/>
          <p:nvPr/>
        </p:nvSpPr>
        <p:spPr bwMode="auto">
          <a:xfrm>
            <a:off x="7340895" y="4561662"/>
            <a:ext cx="199082" cy="1343803"/>
          </a:xfrm>
          <a:custGeom>
            <a:avLst/>
            <a:gdLst>
              <a:gd name="T0" fmla="*/ 40 w 40"/>
              <a:gd name="T1" fmla="*/ 0 h 270"/>
              <a:gd name="T2" fmla="*/ 0 w 40"/>
              <a:gd name="T3" fmla="*/ 0 h 270"/>
              <a:gd name="T4" fmla="*/ 0 w 40"/>
              <a:gd name="T5" fmla="*/ 38 h 270"/>
              <a:gd name="T6" fmla="*/ 9 w 40"/>
              <a:gd name="T7" fmla="*/ 38 h 270"/>
              <a:gd name="T8" fmla="*/ 9 w 40"/>
              <a:gd name="T9" fmla="*/ 59 h 270"/>
              <a:gd name="T10" fmla="*/ 38 w 40"/>
              <a:gd name="T11" fmla="*/ 59 h 270"/>
              <a:gd name="T12" fmla="*/ 38 w 40"/>
              <a:gd name="T13" fmla="*/ 270 h 270"/>
              <a:gd name="T14" fmla="*/ 0 w 40"/>
              <a:gd name="T15" fmla="*/ 270 h 270"/>
              <a:gd name="T16" fmla="*/ 40 w 40"/>
              <a:gd name="T17" fmla="*/ 270 h 270"/>
              <a:gd name="T18" fmla="*/ 40 w 40"/>
              <a:gd name="T19" fmla="*/ 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" h="270">
                <a:moveTo>
                  <a:pt x="40" y="0"/>
                </a:moveTo>
                <a:lnTo>
                  <a:pt x="0" y="0"/>
                </a:lnTo>
                <a:lnTo>
                  <a:pt x="0" y="38"/>
                </a:lnTo>
                <a:lnTo>
                  <a:pt x="9" y="38"/>
                </a:lnTo>
                <a:lnTo>
                  <a:pt x="9" y="59"/>
                </a:lnTo>
                <a:lnTo>
                  <a:pt x="38" y="59"/>
                </a:lnTo>
                <a:lnTo>
                  <a:pt x="38" y="270"/>
                </a:lnTo>
                <a:lnTo>
                  <a:pt x="0" y="270"/>
                </a:lnTo>
                <a:lnTo>
                  <a:pt x="40" y="270"/>
                </a:lnTo>
                <a:lnTo>
                  <a:pt x="4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3" name="îṡḻídê">
            <a:extLst>
              <a:ext uri="{FF2B5EF4-FFF2-40B4-BE49-F238E27FC236}">
                <a16:creationId xmlns:a16="http://schemas.microsoft.com/office/drawing/2014/main" id="{2D381CC3-CD20-4312-81CB-580A3356EA38}"/>
              </a:ext>
            </a:extLst>
          </p:cNvPr>
          <p:cNvSpPr/>
          <p:nvPr/>
        </p:nvSpPr>
        <p:spPr bwMode="auto">
          <a:xfrm>
            <a:off x="6788443" y="4208292"/>
            <a:ext cx="149312" cy="16971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4" name="iṧ1íḍè">
            <a:extLst>
              <a:ext uri="{FF2B5EF4-FFF2-40B4-BE49-F238E27FC236}">
                <a16:creationId xmlns:a16="http://schemas.microsoft.com/office/drawing/2014/main" id="{217B9557-2B38-4603-BE19-B9FD91925239}"/>
              </a:ext>
            </a:extLst>
          </p:cNvPr>
          <p:cNvSpPr/>
          <p:nvPr/>
        </p:nvSpPr>
        <p:spPr bwMode="auto">
          <a:xfrm>
            <a:off x="6788443" y="4208292"/>
            <a:ext cx="149312" cy="1697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5" name="îṣ1îḋe">
            <a:extLst>
              <a:ext uri="{FF2B5EF4-FFF2-40B4-BE49-F238E27FC236}">
                <a16:creationId xmlns:a16="http://schemas.microsoft.com/office/drawing/2014/main" id="{F1EBE013-3D86-4F3C-B08F-8171BE4B6FB3}"/>
              </a:ext>
            </a:extLst>
          </p:cNvPr>
          <p:cNvSpPr/>
          <p:nvPr/>
        </p:nvSpPr>
        <p:spPr bwMode="auto">
          <a:xfrm>
            <a:off x="5713399" y="4750791"/>
            <a:ext cx="233921" cy="1154677"/>
          </a:xfrm>
          <a:custGeom>
            <a:avLst/>
            <a:gdLst>
              <a:gd name="T0" fmla="*/ 47 w 47"/>
              <a:gd name="T1" fmla="*/ 0 h 232"/>
              <a:gd name="T2" fmla="*/ 28 w 47"/>
              <a:gd name="T3" fmla="*/ 0 h 232"/>
              <a:gd name="T4" fmla="*/ 28 w 47"/>
              <a:gd name="T5" fmla="*/ 21 h 232"/>
              <a:gd name="T6" fmla="*/ 0 w 47"/>
              <a:gd name="T7" fmla="*/ 21 h 232"/>
              <a:gd name="T8" fmla="*/ 0 w 47"/>
              <a:gd name="T9" fmla="*/ 45 h 232"/>
              <a:gd name="T10" fmla="*/ 36 w 47"/>
              <a:gd name="T11" fmla="*/ 45 h 232"/>
              <a:gd name="T12" fmla="*/ 36 w 47"/>
              <a:gd name="T13" fmla="*/ 232 h 232"/>
              <a:gd name="T14" fmla="*/ 47 w 47"/>
              <a:gd name="T15" fmla="*/ 232 h 232"/>
              <a:gd name="T16" fmla="*/ 47 w 47"/>
              <a:gd name="T17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" h="232">
                <a:moveTo>
                  <a:pt x="47" y="0"/>
                </a:moveTo>
                <a:lnTo>
                  <a:pt x="28" y="0"/>
                </a:lnTo>
                <a:lnTo>
                  <a:pt x="28" y="21"/>
                </a:lnTo>
                <a:lnTo>
                  <a:pt x="0" y="21"/>
                </a:lnTo>
                <a:lnTo>
                  <a:pt x="0" y="45"/>
                </a:lnTo>
                <a:lnTo>
                  <a:pt x="36" y="45"/>
                </a:lnTo>
                <a:lnTo>
                  <a:pt x="36" y="232"/>
                </a:lnTo>
                <a:lnTo>
                  <a:pt x="47" y="232"/>
                </a:lnTo>
                <a:lnTo>
                  <a:pt x="47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6" name="îsḷíḓê">
            <a:extLst>
              <a:ext uri="{FF2B5EF4-FFF2-40B4-BE49-F238E27FC236}">
                <a16:creationId xmlns:a16="http://schemas.microsoft.com/office/drawing/2014/main" id="{51719ECB-43E4-4F52-9094-ADF54A13DA34}"/>
              </a:ext>
            </a:extLst>
          </p:cNvPr>
          <p:cNvSpPr/>
          <p:nvPr/>
        </p:nvSpPr>
        <p:spPr bwMode="auto">
          <a:xfrm>
            <a:off x="5713399" y="4750791"/>
            <a:ext cx="233921" cy="1154677"/>
          </a:xfrm>
          <a:custGeom>
            <a:avLst/>
            <a:gdLst>
              <a:gd name="T0" fmla="*/ 47 w 47"/>
              <a:gd name="T1" fmla="*/ 0 h 232"/>
              <a:gd name="T2" fmla="*/ 28 w 47"/>
              <a:gd name="T3" fmla="*/ 0 h 232"/>
              <a:gd name="T4" fmla="*/ 28 w 47"/>
              <a:gd name="T5" fmla="*/ 21 h 232"/>
              <a:gd name="T6" fmla="*/ 0 w 47"/>
              <a:gd name="T7" fmla="*/ 21 h 232"/>
              <a:gd name="T8" fmla="*/ 0 w 47"/>
              <a:gd name="T9" fmla="*/ 45 h 232"/>
              <a:gd name="T10" fmla="*/ 36 w 47"/>
              <a:gd name="T11" fmla="*/ 45 h 232"/>
              <a:gd name="T12" fmla="*/ 36 w 47"/>
              <a:gd name="T13" fmla="*/ 232 h 232"/>
              <a:gd name="T14" fmla="*/ 47 w 47"/>
              <a:gd name="T15" fmla="*/ 232 h 232"/>
              <a:gd name="T16" fmla="*/ 47 w 47"/>
              <a:gd name="T17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" h="232">
                <a:moveTo>
                  <a:pt x="47" y="0"/>
                </a:moveTo>
                <a:lnTo>
                  <a:pt x="28" y="0"/>
                </a:lnTo>
                <a:lnTo>
                  <a:pt x="28" y="21"/>
                </a:lnTo>
                <a:lnTo>
                  <a:pt x="0" y="21"/>
                </a:lnTo>
                <a:lnTo>
                  <a:pt x="0" y="45"/>
                </a:lnTo>
                <a:lnTo>
                  <a:pt x="36" y="45"/>
                </a:lnTo>
                <a:lnTo>
                  <a:pt x="36" y="232"/>
                </a:lnTo>
                <a:lnTo>
                  <a:pt x="47" y="232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7" name="işľïḓê">
            <a:extLst>
              <a:ext uri="{FF2B5EF4-FFF2-40B4-BE49-F238E27FC236}">
                <a16:creationId xmlns:a16="http://schemas.microsoft.com/office/drawing/2014/main" id="{68192DF4-7D02-43EB-86D4-744096028313}"/>
              </a:ext>
            </a:extLst>
          </p:cNvPr>
          <p:cNvSpPr/>
          <p:nvPr/>
        </p:nvSpPr>
        <p:spPr bwMode="auto">
          <a:xfrm>
            <a:off x="5947320" y="4750791"/>
            <a:ext cx="109494" cy="1154677"/>
          </a:xfrm>
          <a:custGeom>
            <a:avLst/>
            <a:gdLst>
              <a:gd name="T0" fmla="*/ 17 w 22"/>
              <a:gd name="T1" fmla="*/ 0 h 232"/>
              <a:gd name="T2" fmla="*/ 0 w 22"/>
              <a:gd name="T3" fmla="*/ 0 h 232"/>
              <a:gd name="T4" fmla="*/ 0 w 22"/>
              <a:gd name="T5" fmla="*/ 232 h 232"/>
              <a:gd name="T6" fmla="*/ 22 w 22"/>
              <a:gd name="T7" fmla="*/ 232 h 232"/>
              <a:gd name="T8" fmla="*/ 22 w 22"/>
              <a:gd name="T9" fmla="*/ 21 h 232"/>
              <a:gd name="T10" fmla="*/ 17 w 22"/>
              <a:gd name="T11" fmla="*/ 21 h 232"/>
              <a:gd name="T12" fmla="*/ 17 w 22"/>
              <a:gd name="T13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" h="232">
                <a:moveTo>
                  <a:pt x="17" y="0"/>
                </a:moveTo>
                <a:lnTo>
                  <a:pt x="0" y="0"/>
                </a:lnTo>
                <a:lnTo>
                  <a:pt x="0" y="232"/>
                </a:lnTo>
                <a:lnTo>
                  <a:pt x="22" y="232"/>
                </a:lnTo>
                <a:lnTo>
                  <a:pt x="22" y="21"/>
                </a:lnTo>
                <a:lnTo>
                  <a:pt x="17" y="21"/>
                </a:lnTo>
                <a:lnTo>
                  <a:pt x="1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8" name="íṡľíḑé">
            <a:extLst>
              <a:ext uri="{FF2B5EF4-FFF2-40B4-BE49-F238E27FC236}">
                <a16:creationId xmlns:a16="http://schemas.microsoft.com/office/drawing/2014/main" id="{C6FCC989-662B-465C-8C18-89CCF8CD907A}"/>
              </a:ext>
            </a:extLst>
          </p:cNvPr>
          <p:cNvSpPr/>
          <p:nvPr/>
        </p:nvSpPr>
        <p:spPr bwMode="auto">
          <a:xfrm>
            <a:off x="5947320" y="4750791"/>
            <a:ext cx="109494" cy="1154677"/>
          </a:xfrm>
          <a:custGeom>
            <a:avLst/>
            <a:gdLst>
              <a:gd name="T0" fmla="*/ 17 w 22"/>
              <a:gd name="T1" fmla="*/ 0 h 232"/>
              <a:gd name="T2" fmla="*/ 0 w 22"/>
              <a:gd name="T3" fmla="*/ 0 h 232"/>
              <a:gd name="T4" fmla="*/ 0 w 22"/>
              <a:gd name="T5" fmla="*/ 232 h 232"/>
              <a:gd name="T6" fmla="*/ 22 w 22"/>
              <a:gd name="T7" fmla="*/ 232 h 232"/>
              <a:gd name="T8" fmla="*/ 22 w 22"/>
              <a:gd name="T9" fmla="*/ 21 h 232"/>
              <a:gd name="T10" fmla="*/ 17 w 22"/>
              <a:gd name="T11" fmla="*/ 21 h 232"/>
              <a:gd name="T12" fmla="*/ 17 w 22"/>
              <a:gd name="T13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" h="232">
                <a:moveTo>
                  <a:pt x="17" y="0"/>
                </a:moveTo>
                <a:lnTo>
                  <a:pt x="0" y="0"/>
                </a:lnTo>
                <a:lnTo>
                  <a:pt x="0" y="232"/>
                </a:lnTo>
                <a:lnTo>
                  <a:pt x="22" y="232"/>
                </a:lnTo>
                <a:lnTo>
                  <a:pt x="22" y="21"/>
                </a:lnTo>
                <a:lnTo>
                  <a:pt x="17" y="21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49" name="îš1ïdê">
            <a:extLst>
              <a:ext uri="{FF2B5EF4-FFF2-40B4-BE49-F238E27FC236}">
                <a16:creationId xmlns:a16="http://schemas.microsoft.com/office/drawing/2014/main" id="{2CB6ECB4-DFD5-4710-9CF9-84B9ADD1DF0A}"/>
              </a:ext>
            </a:extLst>
          </p:cNvPr>
          <p:cNvSpPr/>
          <p:nvPr/>
        </p:nvSpPr>
        <p:spPr bwMode="auto">
          <a:xfrm>
            <a:off x="5713399" y="4974756"/>
            <a:ext cx="179173" cy="9307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0" name="íṥḻïḑê">
            <a:extLst>
              <a:ext uri="{FF2B5EF4-FFF2-40B4-BE49-F238E27FC236}">
                <a16:creationId xmlns:a16="http://schemas.microsoft.com/office/drawing/2014/main" id="{D1032736-1035-4CBB-939E-0F02C8A2115E}"/>
              </a:ext>
            </a:extLst>
          </p:cNvPr>
          <p:cNvSpPr/>
          <p:nvPr/>
        </p:nvSpPr>
        <p:spPr bwMode="auto">
          <a:xfrm>
            <a:off x="5713399" y="4974756"/>
            <a:ext cx="179173" cy="930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1" name="îŝḻïďé">
            <a:extLst>
              <a:ext uri="{FF2B5EF4-FFF2-40B4-BE49-F238E27FC236}">
                <a16:creationId xmlns:a16="http://schemas.microsoft.com/office/drawing/2014/main" id="{2BA32457-B856-4A8C-8B4D-127BC0830BAB}"/>
              </a:ext>
            </a:extLst>
          </p:cNvPr>
          <p:cNvSpPr/>
          <p:nvPr/>
        </p:nvSpPr>
        <p:spPr bwMode="auto">
          <a:xfrm>
            <a:off x="6056817" y="4855309"/>
            <a:ext cx="129403" cy="1050159"/>
          </a:xfrm>
          <a:prstGeom prst="rect">
            <a:avLst/>
          </a:prstGeom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2" name="ïsļïḋe">
            <a:extLst>
              <a:ext uri="{FF2B5EF4-FFF2-40B4-BE49-F238E27FC236}">
                <a16:creationId xmlns:a16="http://schemas.microsoft.com/office/drawing/2014/main" id="{2CC594A5-56C8-44C2-80F2-F371DB9FDEA1}"/>
              </a:ext>
            </a:extLst>
          </p:cNvPr>
          <p:cNvSpPr/>
          <p:nvPr/>
        </p:nvSpPr>
        <p:spPr bwMode="auto">
          <a:xfrm>
            <a:off x="6056817" y="4855309"/>
            <a:ext cx="129403" cy="10501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3" name="í$ḻíďe">
            <a:extLst>
              <a:ext uri="{FF2B5EF4-FFF2-40B4-BE49-F238E27FC236}">
                <a16:creationId xmlns:a16="http://schemas.microsoft.com/office/drawing/2014/main" id="{9CDEF14D-1566-4346-B521-9B00DDA76690}"/>
              </a:ext>
            </a:extLst>
          </p:cNvPr>
          <p:cNvSpPr/>
          <p:nvPr/>
        </p:nvSpPr>
        <p:spPr bwMode="auto">
          <a:xfrm>
            <a:off x="7058104" y="4705351"/>
            <a:ext cx="273738" cy="1200118"/>
          </a:xfrm>
          <a:custGeom>
            <a:avLst/>
            <a:gdLst>
              <a:gd name="T0" fmla="*/ 55 w 55"/>
              <a:gd name="T1" fmla="*/ 0 h 232"/>
              <a:gd name="T2" fmla="*/ 29 w 55"/>
              <a:gd name="T3" fmla="*/ 0 h 232"/>
              <a:gd name="T4" fmla="*/ 29 w 55"/>
              <a:gd name="T5" fmla="*/ 21 h 232"/>
              <a:gd name="T6" fmla="*/ 0 w 55"/>
              <a:gd name="T7" fmla="*/ 21 h 232"/>
              <a:gd name="T8" fmla="*/ 0 w 55"/>
              <a:gd name="T9" fmla="*/ 232 h 232"/>
              <a:gd name="T10" fmla="*/ 55 w 55"/>
              <a:gd name="T11" fmla="*/ 232 h 232"/>
              <a:gd name="T12" fmla="*/ 55 w 55"/>
              <a:gd name="T13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" h="232">
                <a:moveTo>
                  <a:pt x="55" y="0"/>
                </a:moveTo>
                <a:lnTo>
                  <a:pt x="29" y="0"/>
                </a:lnTo>
                <a:lnTo>
                  <a:pt x="29" y="21"/>
                </a:lnTo>
                <a:lnTo>
                  <a:pt x="0" y="21"/>
                </a:lnTo>
                <a:lnTo>
                  <a:pt x="0" y="232"/>
                </a:lnTo>
                <a:lnTo>
                  <a:pt x="55" y="232"/>
                </a:lnTo>
                <a:lnTo>
                  <a:pt x="5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4" name="ï$1ídè">
            <a:extLst>
              <a:ext uri="{FF2B5EF4-FFF2-40B4-BE49-F238E27FC236}">
                <a16:creationId xmlns:a16="http://schemas.microsoft.com/office/drawing/2014/main" id="{2A99D553-E4EF-4374-BC49-5C8A7F400882}"/>
              </a:ext>
            </a:extLst>
          </p:cNvPr>
          <p:cNvSpPr/>
          <p:nvPr/>
        </p:nvSpPr>
        <p:spPr bwMode="auto">
          <a:xfrm>
            <a:off x="7049051" y="4750791"/>
            <a:ext cx="273738" cy="1154677"/>
          </a:xfrm>
          <a:custGeom>
            <a:avLst/>
            <a:gdLst>
              <a:gd name="T0" fmla="*/ 55 w 55"/>
              <a:gd name="T1" fmla="*/ 0 h 232"/>
              <a:gd name="T2" fmla="*/ 29 w 55"/>
              <a:gd name="T3" fmla="*/ 0 h 232"/>
              <a:gd name="T4" fmla="*/ 29 w 55"/>
              <a:gd name="T5" fmla="*/ 21 h 232"/>
              <a:gd name="T6" fmla="*/ 0 w 55"/>
              <a:gd name="T7" fmla="*/ 21 h 232"/>
              <a:gd name="T8" fmla="*/ 0 w 55"/>
              <a:gd name="T9" fmla="*/ 232 h 232"/>
              <a:gd name="T10" fmla="*/ 55 w 55"/>
              <a:gd name="T11" fmla="*/ 232 h 232"/>
              <a:gd name="T12" fmla="*/ 55 w 55"/>
              <a:gd name="T13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" h="232">
                <a:moveTo>
                  <a:pt x="55" y="0"/>
                </a:moveTo>
                <a:lnTo>
                  <a:pt x="29" y="0"/>
                </a:lnTo>
                <a:lnTo>
                  <a:pt x="29" y="21"/>
                </a:lnTo>
                <a:lnTo>
                  <a:pt x="0" y="21"/>
                </a:lnTo>
                <a:lnTo>
                  <a:pt x="0" y="232"/>
                </a:lnTo>
                <a:lnTo>
                  <a:pt x="55" y="232"/>
                </a:lnTo>
                <a:lnTo>
                  <a:pt x="55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5" name="iŝḻïḋè">
            <a:extLst>
              <a:ext uri="{FF2B5EF4-FFF2-40B4-BE49-F238E27FC236}">
                <a16:creationId xmlns:a16="http://schemas.microsoft.com/office/drawing/2014/main" id="{E437FAA9-32CC-4A63-A07D-6A628941CFDC}"/>
              </a:ext>
            </a:extLst>
          </p:cNvPr>
          <p:cNvSpPr/>
          <p:nvPr/>
        </p:nvSpPr>
        <p:spPr bwMode="auto">
          <a:xfrm>
            <a:off x="7331842" y="4705351"/>
            <a:ext cx="217188" cy="1200118"/>
          </a:xfrm>
          <a:custGeom>
            <a:avLst/>
            <a:gdLst>
              <a:gd name="T0" fmla="*/ 9 w 38"/>
              <a:gd name="T1" fmla="*/ 0 h 232"/>
              <a:gd name="T2" fmla="*/ 0 w 38"/>
              <a:gd name="T3" fmla="*/ 0 h 232"/>
              <a:gd name="T4" fmla="*/ 0 w 38"/>
              <a:gd name="T5" fmla="*/ 232 h 232"/>
              <a:gd name="T6" fmla="*/ 38 w 38"/>
              <a:gd name="T7" fmla="*/ 232 h 232"/>
              <a:gd name="T8" fmla="*/ 38 w 38"/>
              <a:gd name="T9" fmla="*/ 21 h 232"/>
              <a:gd name="T10" fmla="*/ 9 w 38"/>
              <a:gd name="T11" fmla="*/ 21 h 232"/>
              <a:gd name="T12" fmla="*/ 9 w 38"/>
              <a:gd name="T13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" h="232">
                <a:moveTo>
                  <a:pt x="9" y="0"/>
                </a:moveTo>
                <a:lnTo>
                  <a:pt x="0" y="0"/>
                </a:lnTo>
                <a:lnTo>
                  <a:pt x="0" y="232"/>
                </a:lnTo>
                <a:lnTo>
                  <a:pt x="38" y="232"/>
                </a:lnTo>
                <a:lnTo>
                  <a:pt x="38" y="21"/>
                </a:lnTo>
                <a:lnTo>
                  <a:pt x="9" y="21"/>
                </a:lnTo>
                <a:lnTo>
                  <a:pt x="9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6" name="iśľíde">
            <a:extLst>
              <a:ext uri="{FF2B5EF4-FFF2-40B4-BE49-F238E27FC236}">
                <a16:creationId xmlns:a16="http://schemas.microsoft.com/office/drawing/2014/main" id="{8FCF1866-AD62-4538-B822-6235A1CCF57E}"/>
              </a:ext>
            </a:extLst>
          </p:cNvPr>
          <p:cNvSpPr/>
          <p:nvPr/>
        </p:nvSpPr>
        <p:spPr bwMode="auto">
          <a:xfrm>
            <a:off x="7322789" y="4750791"/>
            <a:ext cx="189126" cy="1154677"/>
          </a:xfrm>
          <a:custGeom>
            <a:avLst/>
            <a:gdLst>
              <a:gd name="T0" fmla="*/ 9 w 38"/>
              <a:gd name="T1" fmla="*/ 0 h 232"/>
              <a:gd name="T2" fmla="*/ 0 w 38"/>
              <a:gd name="T3" fmla="*/ 0 h 232"/>
              <a:gd name="T4" fmla="*/ 0 w 38"/>
              <a:gd name="T5" fmla="*/ 232 h 232"/>
              <a:gd name="T6" fmla="*/ 38 w 38"/>
              <a:gd name="T7" fmla="*/ 232 h 232"/>
              <a:gd name="T8" fmla="*/ 38 w 38"/>
              <a:gd name="T9" fmla="*/ 21 h 232"/>
              <a:gd name="T10" fmla="*/ 9 w 38"/>
              <a:gd name="T11" fmla="*/ 21 h 232"/>
              <a:gd name="T12" fmla="*/ 9 w 38"/>
              <a:gd name="T13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" h="232">
                <a:moveTo>
                  <a:pt x="9" y="0"/>
                </a:moveTo>
                <a:lnTo>
                  <a:pt x="0" y="0"/>
                </a:lnTo>
                <a:lnTo>
                  <a:pt x="0" y="232"/>
                </a:lnTo>
                <a:lnTo>
                  <a:pt x="38" y="232"/>
                </a:lnTo>
                <a:lnTo>
                  <a:pt x="38" y="21"/>
                </a:lnTo>
                <a:lnTo>
                  <a:pt x="9" y="21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7" name="ïṡļïḍè">
            <a:extLst>
              <a:ext uri="{FF2B5EF4-FFF2-40B4-BE49-F238E27FC236}">
                <a16:creationId xmlns:a16="http://schemas.microsoft.com/office/drawing/2014/main" id="{0C3CD1F8-2C47-49F7-9897-E0035140A1BF}"/>
              </a:ext>
            </a:extLst>
          </p:cNvPr>
          <p:cNvSpPr/>
          <p:nvPr/>
        </p:nvSpPr>
        <p:spPr bwMode="auto">
          <a:xfrm>
            <a:off x="4757805" y="4327741"/>
            <a:ext cx="403141" cy="1577724"/>
          </a:xfrm>
          <a:custGeom>
            <a:avLst/>
            <a:gdLst>
              <a:gd name="T0" fmla="*/ 41 w 81"/>
              <a:gd name="T1" fmla="*/ 0 h 317"/>
              <a:gd name="T2" fmla="*/ 0 w 81"/>
              <a:gd name="T3" fmla="*/ 0 h 317"/>
              <a:gd name="T4" fmla="*/ 0 w 81"/>
              <a:gd name="T5" fmla="*/ 317 h 317"/>
              <a:gd name="T6" fmla="*/ 38 w 81"/>
              <a:gd name="T7" fmla="*/ 317 h 317"/>
              <a:gd name="T8" fmla="*/ 38 w 81"/>
              <a:gd name="T9" fmla="*/ 130 h 317"/>
              <a:gd name="T10" fmla="*/ 81 w 81"/>
              <a:gd name="T11" fmla="*/ 130 h 317"/>
              <a:gd name="T12" fmla="*/ 81 w 81"/>
              <a:gd name="T13" fmla="*/ 28 h 317"/>
              <a:gd name="T14" fmla="*/ 41 w 81"/>
              <a:gd name="T15" fmla="*/ 28 h 317"/>
              <a:gd name="T16" fmla="*/ 41 w 81"/>
              <a:gd name="T17" fmla="*/ 0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1" h="317">
                <a:moveTo>
                  <a:pt x="41" y="0"/>
                </a:moveTo>
                <a:lnTo>
                  <a:pt x="0" y="0"/>
                </a:lnTo>
                <a:lnTo>
                  <a:pt x="0" y="317"/>
                </a:lnTo>
                <a:lnTo>
                  <a:pt x="38" y="317"/>
                </a:lnTo>
                <a:lnTo>
                  <a:pt x="38" y="130"/>
                </a:lnTo>
                <a:lnTo>
                  <a:pt x="81" y="130"/>
                </a:lnTo>
                <a:lnTo>
                  <a:pt x="81" y="28"/>
                </a:lnTo>
                <a:lnTo>
                  <a:pt x="41" y="28"/>
                </a:lnTo>
                <a:lnTo>
                  <a:pt x="4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8" name="ïṧļïḍê">
            <a:extLst>
              <a:ext uri="{FF2B5EF4-FFF2-40B4-BE49-F238E27FC236}">
                <a16:creationId xmlns:a16="http://schemas.microsoft.com/office/drawing/2014/main" id="{173EC018-95F9-478D-95E1-0721ED260B5D}"/>
              </a:ext>
            </a:extLst>
          </p:cNvPr>
          <p:cNvSpPr/>
          <p:nvPr/>
        </p:nvSpPr>
        <p:spPr bwMode="auto">
          <a:xfrm>
            <a:off x="4757805" y="4327741"/>
            <a:ext cx="403141" cy="1577724"/>
          </a:xfrm>
          <a:custGeom>
            <a:avLst/>
            <a:gdLst>
              <a:gd name="T0" fmla="*/ 41 w 81"/>
              <a:gd name="T1" fmla="*/ 0 h 317"/>
              <a:gd name="T2" fmla="*/ 0 w 81"/>
              <a:gd name="T3" fmla="*/ 0 h 317"/>
              <a:gd name="T4" fmla="*/ 0 w 81"/>
              <a:gd name="T5" fmla="*/ 317 h 317"/>
              <a:gd name="T6" fmla="*/ 38 w 81"/>
              <a:gd name="T7" fmla="*/ 317 h 317"/>
              <a:gd name="T8" fmla="*/ 38 w 81"/>
              <a:gd name="T9" fmla="*/ 130 h 317"/>
              <a:gd name="T10" fmla="*/ 81 w 81"/>
              <a:gd name="T11" fmla="*/ 130 h 317"/>
              <a:gd name="T12" fmla="*/ 81 w 81"/>
              <a:gd name="T13" fmla="*/ 28 h 317"/>
              <a:gd name="T14" fmla="*/ 41 w 81"/>
              <a:gd name="T15" fmla="*/ 28 h 317"/>
              <a:gd name="T16" fmla="*/ 41 w 81"/>
              <a:gd name="T17" fmla="*/ 0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1" h="317">
                <a:moveTo>
                  <a:pt x="41" y="0"/>
                </a:moveTo>
                <a:lnTo>
                  <a:pt x="0" y="0"/>
                </a:lnTo>
                <a:lnTo>
                  <a:pt x="0" y="317"/>
                </a:lnTo>
                <a:lnTo>
                  <a:pt x="38" y="317"/>
                </a:lnTo>
                <a:lnTo>
                  <a:pt x="38" y="130"/>
                </a:lnTo>
                <a:lnTo>
                  <a:pt x="81" y="130"/>
                </a:lnTo>
                <a:lnTo>
                  <a:pt x="81" y="28"/>
                </a:lnTo>
                <a:lnTo>
                  <a:pt x="41" y="28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59" name="ïšļïdè">
            <a:extLst>
              <a:ext uri="{FF2B5EF4-FFF2-40B4-BE49-F238E27FC236}">
                <a16:creationId xmlns:a16="http://schemas.microsoft.com/office/drawing/2014/main" id="{5FB6FED6-29A7-4E23-8508-17A29CAAD2AA}"/>
              </a:ext>
            </a:extLst>
          </p:cNvPr>
          <p:cNvSpPr/>
          <p:nvPr/>
        </p:nvSpPr>
        <p:spPr bwMode="auto">
          <a:xfrm>
            <a:off x="4523885" y="4327741"/>
            <a:ext cx="233921" cy="1577724"/>
          </a:xfrm>
          <a:custGeom>
            <a:avLst/>
            <a:gdLst>
              <a:gd name="T0" fmla="*/ 47 w 47"/>
              <a:gd name="T1" fmla="*/ 0 h 317"/>
              <a:gd name="T2" fmla="*/ 40 w 47"/>
              <a:gd name="T3" fmla="*/ 0 h 317"/>
              <a:gd name="T4" fmla="*/ 40 w 47"/>
              <a:gd name="T5" fmla="*/ 28 h 317"/>
              <a:gd name="T6" fmla="*/ 0 w 47"/>
              <a:gd name="T7" fmla="*/ 28 h 317"/>
              <a:gd name="T8" fmla="*/ 0 w 47"/>
              <a:gd name="T9" fmla="*/ 317 h 317"/>
              <a:gd name="T10" fmla="*/ 47 w 47"/>
              <a:gd name="T11" fmla="*/ 317 h 317"/>
              <a:gd name="T12" fmla="*/ 47 w 47"/>
              <a:gd name="T13" fmla="*/ 0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" h="317">
                <a:moveTo>
                  <a:pt x="47" y="0"/>
                </a:moveTo>
                <a:lnTo>
                  <a:pt x="40" y="0"/>
                </a:lnTo>
                <a:lnTo>
                  <a:pt x="40" y="28"/>
                </a:lnTo>
                <a:lnTo>
                  <a:pt x="0" y="28"/>
                </a:lnTo>
                <a:lnTo>
                  <a:pt x="0" y="317"/>
                </a:lnTo>
                <a:lnTo>
                  <a:pt x="47" y="317"/>
                </a:lnTo>
                <a:lnTo>
                  <a:pt x="47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60" name="ïśļíďe">
            <a:extLst>
              <a:ext uri="{FF2B5EF4-FFF2-40B4-BE49-F238E27FC236}">
                <a16:creationId xmlns:a16="http://schemas.microsoft.com/office/drawing/2014/main" id="{E253F64E-3F15-4975-9DB1-305EDAFD8DB8}"/>
              </a:ext>
            </a:extLst>
          </p:cNvPr>
          <p:cNvSpPr/>
          <p:nvPr/>
        </p:nvSpPr>
        <p:spPr bwMode="auto">
          <a:xfrm>
            <a:off x="4523885" y="4327741"/>
            <a:ext cx="233921" cy="1577724"/>
          </a:xfrm>
          <a:custGeom>
            <a:avLst/>
            <a:gdLst>
              <a:gd name="T0" fmla="*/ 47 w 47"/>
              <a:gd name="T1" fmla="*/ 0 h 317"/>
              <a:gd name="T2" fmla="*/ 40 w 47"/>
              <a:gd name="T3" fmla="*/ 0 h 317"/>
              <a:gd name="T4" fmla="*/ 40 w 47"/>
              <a:gd name="T5" fmla="*/ 28 h 317"/>
              <a:gd name="T6" fmla="*/ 0 w 47"/>
              <a:gd name="T7" fmla="*/ 28 h 317"/>
              <a:gd name="T8" fmla="*/ 0 w 47"/>
              <a:gd name="T9" fmla="*/ 317 h 317"/>
              <a:gd name="T10" fmla="*/ 47 w 47"/>
              <a:gd name="T11" fmla="*/ 317 h 317"/>
              <a:gd name="T12" fmla="*/ 47 w 47"/>
              <a:gd name="T13" fmla="*/ 0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" h="317">
                <a:moveTo>
                  <a:pt x="47" y="0"/>
                </a:moveTo>
                <a:lnTo>
                  <a:pt x="40" y="0"/>
                </a:lnTo>
                <a:lnTo>
                  <a:pt x="40" y="28"/>
                </a:lnTo>
                <a:lnTo>
                  <a:pt x="0" y="28"/>
                </a:lnTo>
                <a:lnTo>
                  <a:pt x="0" y="317"/>
                </a:lnTo>
                <a:lnTo>
                  <a:pt x="47" y="317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61" name="îsḻíďê">
            <a:extLst>
              <a:ext uri="{FF2B5EF4-FFF2-40B4-BE49-F238E27FC236}">
                <a16:creationId xmlns:a16="http://schemas.microsoft.com/office/drawing/2014/main" id="{816AC396-B272-4F88-8B09-7544854E1F98}"/>
              </a:ext>
            </a:extLst>
          </p:cNvPr>
          <p:cNvSpPr/>
          <p:nvPr/>
        </p:nvSpPr>
        <p:spPr bwMode="auto">
          <a:xfrm>
            <a:off x="4946935" y="4974756"/>
            <a:ext cx="214012" cy="9307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62" name="ïs1ïḍé">
            <a:extLst>
              <a:ext uri="{FF2B5EF4-FFF2-40B4-BE49-F238E27FC236}">
                <a16:creationId xmlns:a16="http://schemas.microsoft.com/office/drawing/2014/main" id="{4404B6A1-75CC-4573-9218-C671A1491354}"/>
              </a:ext>
            </a:extLst>
          </p:cNvPr>
          <p:cNvSpPr/>
          <p:nvPr/>
        </p:nvSpPr>
        <p:spPr bwMode="auto">
          <a:xfrm>
            <a:off x="4946935" y="4974756"/>
            <a:ext cx="214012" cy="930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endParaRPr dirty="0">
              <a:latin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0386A633-4D16-47F4-A4BB-8D49F4081101}"/>
              </a:ext>
            </a:extLst>
          </p:cNvPr>
          <p:cNvCxnSpPr/>
          <p:nvPr/>
        </p:nvCxnSpPr>
        <p:spPr>
          <a:xfrm>
            <a:off x="962164" y="2599384"/>
            <a:ext cx="6861504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ash"/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组合 78"/>
          <p:cNvGrpSpPr/>
          <p:nvPr/>
        </p:nvGrpSpPr>
        <p:grpSpPr>
          <a:xfrm>
            <a:off x="929031" y="2778319"/>
            <a:ext cx="2913144" cy="3173069"/>
            <a:chOff x="929031" y="2778319"/>
            <a:chExt cx="2913144" cy="3173069"/>
          </a:xfrm>
        </p:grpSpPr>
        <p:sp>
          <p:nvSpPr>
            <p:cNvPr id="24" name="îSliḍê">
              <a:extLst>
                <a:ext uri="{FF2B5EF4-FFF2-40B4-BE49-F238E27FC236}">
                  <a16:creationId xmlns:a16="http://schemas.microsoft.com/office/drawing/2014/main" id="{DB6FDE87-79F0-44D8-B442-0A3331830308}"/>
                </a:ext>
              </a:extLst>
            </p:cNvPr>
            <p:cNvSpPr txBox="1"/>
            <p:nvPr/>
          </p:nvSpPr>
          <p:spPr>
            <a:xfrm>
              <a:off x="929031" y="2778319"/>
              <a:ext cx="846235" cy="59733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60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%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8574689A-0DFF-46D0-98C8-B1F9D71C041C}"/>
                </a:ext>
              </a:extLst>
            </p:cNvPr>
            <p:cNvCxnSpPr/>
            <p:nvPr/>
          </p:nvCxnSpPr>
          <p:spPr>
            <a:xfrm>
              <a:off x="1025648" y="3366279"/>
              <a:ext cx="2498724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ïsľiḍe">
              <a:extLst>
                <a:ext uri="{FF2B5EF4-FFF2-40B4-BE49-F238E27FC236}">
                  <a16:creationId xmlns:a16="http://schemas.microsoft.com/office/drawing/2014/main" id="{F1D862D4-F12B-4193-8C00-92CB957E3F4A}"/>
                </a:ext>
              </a:extLst>
            </p:cNvPr>
            <p:cNvSpPr txBox="1"/>
            <p:nvPr/>
          </p:nvSpPr>
          <p:spPr>
            <a:xfrm>
              <a:off x="929031" y="4559434"/>
              <a:ext cx="846235" cy="59733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30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%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16EABE5B-0BD6-48BC-9B1F-7B46213A3C0E}"/>
                </a:ext>
              </a:extLst>
            </p:cNvPr>
            <p:cNvCxnSpPr/>
            <p:nvPr/>
          </p:nvCxnSpPr>
          <p:spPr>
            <a:xfrm>
              <a:off x="1025648" y="5147394"/>
              <a:ext cx="2498724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组合 62"/>
            <p:cNvGrpSpPr/>
            <p:nvPr/>
          </p:nvGrpSpPr>
          <p:grpSpPr>
            <a:xfrm>
              <a:off x="990362" y="2951488"/>
              <a:ext cx="2851813" cy="1231404"/>
              <a:chOff x="2906748" y="2386939"/>
              <a:chExt cx="2851813" cy="1231404"/>
            </a:xfrm>
          </p:grpSpPr>
          <p:sp>
            <p:nvSpPr>
              <p:cNvPr id="64" name="文本框 63"/>
              <p:cNvSpPr txBox="1"/>
              <p:nvPr/>
            </p:nvSpPr>
            <p:spPr>
              <a:xfrm>
                <a:off x="3624780" y="23869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2906748" y="2824279"/>
                <a:ext cx="2597837" cy="7940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coma wider </a:t>
                </a:r>
                <a:r>
                  <a:rPr lang="en-US" altLang="zh-CN" sz="1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puter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, or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presentation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and make it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film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to be used in a wider field</a:t>
                </a:r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990362" y="4719984"/>
              <a:ext cx="2851813" cy="1231404"/>
              <a:chOff x="2906748" y="2386939"/>
              <a:chExt cx="2851813" cy="1231404"/>
            </a:xfrm>
          </p:grpSpPr>
          <p:sp>
            <p:nvSpPr>
              <p:cNvPr id="67" name="文本框 66"/>
              <p:cNvSpPr txBox="1"/>
              <p:nvPr/>
            </p:nvSpPr>
            <p:spPr>
              <a:xfrm>
                <a:off x="3624780" y="23869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68" name="文本框 67"/>
              <p:cNvSpPr txBox="1"/>
              <p:nvPr/>
            </p:nvSpPr>
            <p:spPr>
              <a:xfrm>
                <a:off x="2906748" y="2824279"/>
                <a:ext cx="2597837" cy="7940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coma wider </a:t>
                </a:r>
                <a:r>
                  <a:rPr lang="en-US" altLang="zh-CN" sz="1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puter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, or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presentation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and make it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film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to be used in a wider field</a:t>
                </a: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8620032" y="2778319"/>
            <a:ext cx="2911084" cy="3173069"/>
            <a:chOff x="8620032" y="2778319"/>
            <a:chExt cx="2911084" cy="3173069"/>
          </a:xfrm>
        </p:grpSpPr>
        <p:sp>
          <p:nvSpPr>
            <p:cNvPr id="16" name="îŝļíḍe">
              <a:extLst>
                <a:ext uri="{FF2B5EF4-FFF2-40B4-BE49-F238E27FC236}">
                  <a16:creationId xmlns:a16="http://schemas.microsoft.com/office/drawing/2014/main" id="{1A685D0D-1B74-4482-A69C-D0636E468E6C}"/>
                </a:ext>
              </a:extLst>
            </p:cNvPr>
            <p:cNvSpPr txBox="1"/>
            <p:nvPr/>
          </p:nvSpPr>
          <p:spPr>
            <a:xfrm>
              <a:off x="8620032" y="2778319"/>
              <a:ext cx="846235" cy="59733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40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%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D40F153-3109-45F5-8BD2-7C2A6F742684}"/>
                </a:ext>
              </a:extLst>
            </p:cNvPr>
            <p:cNvCxnSpPr/>
            <p:nvPr/>
          </p:nvCxnSpPr>
          <p:spPr>
            <a:xfrm>
              <a:off x="8716649" y="3366279"/>
              <a:ext cx="2498724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ïṥļiḑe">
              <a:extLst>
                <a:ext uri="{FF2B5EF4-FFF2-40B4-BE49-F238E27FC236}">
                  <a16:creationId xmlns:a16="http://schemas.microsoft.com/office/drawing/2014/main" id="{E3059406-498D-4FC1-ADB7-B937787CAB38}"/>
                </a:ext>
              </a:extLst>
            </p:cNvPr>
            <p:cNvSpPr txBox="1"/>
            <p:nvPr/>
          </p:nvSpPr>
          <p:spPr>
            <a:xfrm>
              <a:off x="8620032" y="4559434"/>
              <a:ext cx="846235" cy="59733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52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%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4C4ABCD5-4753-4652-9734-66BE19B166C1}"/>
                </a:ext>
              </a:extLst>
            </p:cNvPr>
            <p:cNvCxnSpPr/>
            <p:nvPr/>
          </p:nvCxnSpPr>
          <p:spPr>
            <a:xfrm>
              <a:off x="8716649" y="5147394"/>
              <a:ext cx="2498724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组合 68"/>
            <p:cNvGrpSpPr/>
            <p:nvPr/>
          </p:nvGrpSpPr>
          <p:grpSpPr>
            <a:xfrm>
              <a:off x="8679303" y="2951488"/>
              <a:ext cx="2851813" cy="1231404"/>
              <a:chOff x="2906748" y="2386939"/>
              <a:chExt cx="2851813" cy="1231404"/>
            </a:xfrm>
          </p:grpSpPr>
          <p:sp>
            <p:nvSpPr>
              <p:cNvPr id="70" name="文本框 69"/>
              <p:cNvSpPr txBox="1"/>
              <p:nvPr/>
            </p:nvSpPr>
            <p:spPr>
              <a:xfrm>
                <a:off x="3624780" y="23869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906748" y="2824279"/>
                <a:ext cx="2597837" cy="7940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coma wider </a:t>
                </a:r>
                <a:r>
                  <a:rPr lang="en-US" altLang="zh-CN" sz="1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puter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, or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presentation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and make it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film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to be used in a wider field</a:t>
                </a:r>
              </a:p>
            </p:txBody>
          </p:sp>
        </p:grpSp>
        <p:grpSp>
          <p:nvGrpSpPr>
            <p:cNvPr id="72" name="组合 71"/>
            <p:cNvGrpSpPr/>
            <p:nvPr/>
          </p:nvGrpSpPr>
          <p:grpSpPr>
            <a:xfrm>
              <a:off x="8679303" y="4719984"/>
              <a:ext cx="2851813" cy="1231404"/>
              <a:chOff x="2906748" y="2386939"/>
              <a:chExt cx="2851813" cy="1231404"/>
            </a:xfrm>
          </p:grpSpPr>
          <p:sp>
            <p:nvSpPr>
              <p:cNvPr id="73" name="文本框 72"/>
              <p:cNvSpPr txBox="1"/>
              <p:nvPr/>
            </p:nvSpPr>
            <p:spPr>
              <a:xfrm>
                <a:off x="3624780" y="2386939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2906748" y="2824279"/>
                <a:ext cx="2597837" cy="7940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coma wider </a:t>
                </a:r>
                <a:r>
                  <a:rPr lang="en-US" altLang="zh-CN" sz="1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puter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, or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presentation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and make it </a:t>
                </a:r>
                <a:r>
                  <a:rPr lang="en-US" altLang="zh-CN" sz="1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film </a:t>
                </a:r>
                <a:r>
                  <a:rPr lang="en-US" altLang="zh-CN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to be used in a wider field</a:t>
                </a: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990362" y="1599657"/>
            <a:ext cx="10051193" cy="875521"/>
            <a:chOff x="267452" y="2336139"/>
            <a:chExt cx="10051193" cy="875521"/>
          </a:xfrm>
        </p:grpSpPr>
        <p:sp>
          <p:nvSpPr>
            <p:cNvPr id="76" name="文本框 75"/>
            <p:cNvSpPr txBox="1"/>
            <p:nvPr/>
          </p:nvSpPr>
          <p:spPr>
            <a:xfrm>
              <a:off x="267452" y="2336139"/>
              <a:ext cx="21337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267452" y="2750893"/>
              <a:ext cx="10051193" cy="4607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</a:t>
              </a:r>
              <a:r>
                <a:rPr lang="en-US" altLang="zh-CN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presentation and make The user can demonstrate on a projector or computer, </a:t>
              </a:r>
              <a:endParaRPr lang="en-US" altLang="zh-CN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81" name="文本框 80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01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工作总结概述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009569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500"/>
                            </p:stCondLst>
                            <p:childTnLst>
                              <p:par>
                                <p:cTn id="15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/>
      <p:bldP spid="29" grpId="0" animBg="1"/>
      <p:bldP spid="30" grpId="0" animBg="1"/>
      <p:bldP spid="31" grpId="0" animBg="1"/>
      <p:bldP spid="32" grpId="0"/>
      <p:bldP spid="33" grpId="0" animBg="1"/>
      <p:bldP spid="34" grpId="0"/>
      <p:bldP spid="35" grpId="0" animBg="1"/>
      <p:bldP spid="36" grpId="0"/>
      <p:bldP spid="37" grpId="0" animBg="1"/>
      <p:bldP spid="38" grpId="0"/>
      <p:bldP spid="39" grpId="0" animBg="1"/>
      <p:bldP spid="40" grpId="0"/>
      <p:bldP spid="41" grpId="0" animBg="1"/>
      <p:bldP spid="42" grpId="0"/>
      <p:bldP spid="43" grpId="0" animBg="1"/>
      <p:bldP spid="44" grpId="0"/>
      <p:bldP spid="45" grpId="0" animBg="1"/>
      <p:bldP spid="46" grpId="0"/>
      <p:bldP spid="47" grpId="0" animBg="1"/>
      <p:bldP spid="48" grpId="0"/>
      <p:bldP spid="49" grpId="0" animBg="1"/>
      <p:bldP spid="50" grpId="0"/>
      <p:bldP spid="51" grpId="0"/>
      <p:bldP spid="52" grpId="0" animBg="1"/>
      <p:bldP spid="53" grpId="0" animBg="1"/>
      <p:bldP spid="54" grpId="0"/>
      <p:bldP spid="55" grpId="0" animBg="1"/>
      <p:bldP spid="56" grpId="0"/>
      <p:bldP spid="57" grpId="0" animBg="1"/>
      <p:bldP spid="58" grpId="0"/>
      <p:bldP spid="59" grpId="0" animBg="1"/>
      <p:bldP spid="60" grpId="0"/>
      <p:bldP spid="61" grpId="0" animBg="1"/>
      <p:bldP spid="6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0" y="-26218"/>
            <a:ext cx="12188159" cy="6452062"/>
            <a:chOff x="0" y="-26218"/>
            <a:chExt cx="12188159" cy="6452062"/>
          </a:xfrm>
        </p:grpSpPr>
        <p:grpSp>
          <p:nvGrpSpPr>
            <p:cNvPr id="65" name="组合 64"/>
            <p:cNvGrpSpPr/>
            <p:nvPr/>
          </p:nvGrpSpPr>
          <p:grpSpPr>
            <a:xfrm>
              <a:off x="0" y="2538325"/>
              <a:ext cx="9674863" cy="3887519"/>
              <a:chOff x="0" y="2538325"/>
              <a:chExt cx="9674863" cy="3887519"/>
            </a:xfrm>
          </p:grpSpPr>
          <p:sp>
            <p:nvSpPr>
              <p:cNvPr id="4" name="îṡlïďè">
                <a:extLst>
                  <a:ext uri="{FF2B5EF4-FFF2-40B4-BE49-F238E27FC236}">
                    <a16:creationId xmlns:a16="http://schemas.microsoft.com/office/drawing/2014/main" id="{ACD2A956-AFE2-44BB-9FD6-70F369DF00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2723998"/>
                <a:ext cx="9401328" cy="3701846"/>
              </a:xfrm>
              <a:custGeom>
                <a:avLst/>
                <a:gdLst>
                  <a:gd name="T0" fmla="*/ 0 w 5671"/>
                  <a:gd name="T1" fmla="*/ 2098 h 2233"/>
                  <a:gd name="T2" fmla="*/ 1067 w 5671"/>
                  <a:gd name="T3" fmla="*/ 1187 h 2233"/>
                  <a:gd name="T4" fmla="*/ 1091 w 5671"/>
                  <a:gd name="T5" fmla="*/ 1166 h 2233"/>
                  <a:gd name="T6" fmla="*/ 1123 w 5671"/>
                  <a:gd name="T7" fmla="*/ 1178 h 2233"/>
                  <a:gd name="T8" fmla="*/ 2035 w 5671"/>
                  <a:gd name="T9" fmla="*/ 1736 h 2233"/>
                  <a:gd name="T10" fmla="*/ 3141 w 5671"/>
                  <a:gd name="T11" fmla="*/ 674 h 2233"/>
                  <a:gd name="T12" fmla="*/ 3175 w 5671"/>
                  <a:gd name="T13" fmla="*/ 622 h 2233"/>
                  <a:gd name="T14" fmla="*/ 3223 w 5671"/>
                  <a:gd name="T15" fmla="*/ 664 h 2233"/>
                  <a:gd name="T16" fmla="*/ 4454 w 5671"/>
                  <a:gd name="T17" fmla="*/ 880 h 2233"/>
                  <a:gd name="T18" fmla="*/ 5606 w 5671"/>
                  <a:gd name="T19" fmla="*/ 0 h 2233"/>
                  <a:gd name="T20" fmla="*/ 5671 w 5671"/>
                  <a:gd name="T21" fmla="*/ 78 h 2233"/>
                  <a:gd name="T22" fmla="*/ 4481 w 5671"/>
                  <a:gd name="T23" fmla="*/ 986 h 2233"/>
                  <a:gd name="T24" fmla="*/ 4447 w 5671"/>
                  <a:gd name="T25" fmla="*/ 1012 h 2233"/>
                  <a:gd name="T26" fmla="*/ 4413 w 5671"/>
                  <a:gd name="T27" fmla="*/ 984 h 2233"/>
                  <a:gd name="T28" fmla="*/ 3196 w 5671"/>
                  <a:gd name="T29" fmla="*/ 780 h 2233"/>
                  <a:gd name="T30" fmla="*/ 2098 w 5671"/>
                  <a:gd name="T31" fmla="*/ 1829 h 2233"/>
                  <a:gd name="T32" fmla="*/ 2076 w 5671"/>
                  <a:gd name="T33" fmla="*/ 1864 h 2233"/>
                  <a:gd name="T34" fmla="*/ 2035 w 5671"/>
                  <a:gd name="T35" fmla="*/ 1848 h 2233"/>
                  <a:gd name="T36" fmla="*/ 1111 w 5671"/>
                  <a:gd name="T37" fmla="*/ 1284 h 2233"/>
                  <a:gd name="T38" fmla="*/ 0 w 5671"/>
                  <a:gd name="T39" fmla="*/ 2233 h 2233"/>
                  <a:gd name="T40" fmla="*/ 0 w 5671"/>
                  <a:gd name="T41" fmla="*/ 2098 h 2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671" h="2233">
                    <a:moveTo>
                      <a:pt x="0" y="2098"/>
                    </a:moveTo>
                    <a:lnTo>
                      <a:pt x="1067" y="1187"/>
                    </a:lnTo>
                    <a:lnTo>
                      <a:pt x="1091" y="1166"/>
                    </a:lnTo>
                    <a:lnTo>
                      <a:pt x="1123" y="1178"/>
                    </a:lnTo>
                    <a:lnTo>
                      <a:pt x="2035" y="1736"/>
                    </a:lnTo>
                    <a:lnTo>
                      <a:pt x="3141" y="674"/>
                    </a:lnTo>
                    <a:lnTo>
                      <a:pt x="3175" y="622"/>
                    </a:lnTo>
                    <a:lnTo>
                      <a:pt x="3223" y="664"/>
                    </a:lnTo>
                    <a:lnTo>
                      <a:pt x="4454" y="880"/>
                    </a:lnTo>
                    <a:lnTo>
                      <a:pt x="5606" y="0"/>
                    </a:lnTo>
                    <a:lnTo>
                      <a:pt x="5671" y="78"/>
                    </a:lnTo>
                    <a:lnTo>
                      <a:pt x="4481" y="986"/>
                    </a:lnTo>
                    <a:lnTo>
                      <a:pt x="4447" y="1012"/>
                    </a:lnTo>
                    <a:lnTo>
                      <a:pt x="4413" y="984"/>
                    </a:lnTo>
                    <a:lnTo>
                      <a:pt x="3196" y="780"/>
                    </a:lnTo>
                    <a:lnTo>
                      <a:pt x="2098" y="1829"/>
                    </a:lnTo>
                    <a:lnTo>
                      <a:pt x="2076" y="1864"/>
                    </a:lnTo>
                    <a:lnTo>
                      <a:pt x="2035" y="1848"/>
                    </a:lnTo>
                    <a:lnTo>
                      <a:pt x="1111" y="1284"/>
                    </a:lnTo>
                    <a:lnTo>
                      <a:pt x="0" y="2233"/>
                    </a:lnTo>
                    <a:lnTo>
                      <a:pt x="0" y="209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endParaRPr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4" name="iṧḷïḓè">
                <a:extLst>
                  <a:ext uri="{FF2B5EF4-FFF2-40B4-BE49-F238E27FC236}">
                    <a16:creationId xmlns:a16="http://schemas.microsoft.com/office/drawing/2014/main" id="{7F2BE4EE-3016-453E-BE19-AF1DC5DF2B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5595" y="2538325"/>
                <a:ext cx="759268" cy="706219"/>
              </a:xfrm>
              <a:custGeom>
                <a:avLst/>
                <a:gdLst>
                  <a:gd name="T0" fmla="*/ 458 w 458"/>
                  <a:gd name="T1" fmla="*/ 0 h 426"/>
                  <a:gd name="T2" fmla="*/ 0 w 458"/>
                  <a:gd name="T3" fmla="*/ 127 h 426"/>
                  <a:gd name="T4" fmla="*/ 115 w 458"/>
                  <a:gd name="T5" fmla="*/ 276 h 426"/>
                  <a:gd name="T6" fmla="*/ 233 w 458"/>
                  <a:gd name="T7" fmla="*/ 426 h 426"/>
                  <a:gd name="T8" fmla="*/ 458 w 458"/>
                  <a:gd name="T9" fmla="*/ 0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8" h="426">
                    <a:moveTo>
                      <a:pt x="458" y="0"/>
                    </a:moveTo>
                    <a:lnTo>
                      <a:pt x="0" y="127"/>
                    </a:lnTo>
                    <a:lnTo>
                      <a:pt x="115" y="276"/>
                    </a:lnTo>
                    <a:lnTo>
                      <a:pt x="233" y="426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endParaRPr dirty="0"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15" name="îṩļïďe">
              <a:extLst>
                <a:ext uri="{FF2B5EF4-FFF2-40B4-BE49-F238E27FC236}">
                  <a16:creationId xmlns:a16="http://schemas.microsoft.com/office/drawing/2014/main" id="{212CFAA3-721D-47EC-8D48-85CCE2E01439}"/>
                </a:ext>
              </a:extLst>
            </p:cNvPr>
            <p:cNvGrpSpPr/>
            <p:nvPr/>
          </p:nvGrpSpPr>
          <p:grpSpPr>
            <a:xfrm>
              <a:off x="9346137" y="-26218"/>
              <a:ext cx="2842022" cy="2657475"/>
              <a:chOff x="9346137" y="-26218"/>
              <a:chExt cx="2842022" cy="2657475"/>
            </a:xfrm>
          </p:grpSpPr>
          <p:grpSp>
            <p:nvGrpSpPr>
              <p:cNvPr id="31" name="íSľïḋe">
                <a:extLst>
                  <a:ext uri="{FF2B5EF4-FFF2-40B4-BE49-F238E27FC236}">
                    <a16:creationId xmlns:a16="http://schemas.microsoft.com/office/drawing/2014/main" id="{D31769EF-9DFF-4EAC-B333-7DF3CDDADAC5}"/>
                  </a:ext>
                </a:extLst>
              </p:cNvPr>
              <p:cNvGrpSpPr/>
              <p:nvPr/>
            </p:nvGrpSpPr>
            <p:grpSpPr>
              <a:xfrm>
                <a:off x="9346137" y="-26218"/>
                <a:ext cx="2842022" cy="2657475"/>
                <a:chOff x="8546540" y="-891384"/>
                <a:chExt cx="3789356" cy="3543308"/>
              </a:xfrm>
            </p:grpSpPr>
            <p:grpSp>
              <p:nvGrpSpPr>
                <p:cNvPr id="41" name="îşḷîďé">
                  <a:extLst>
                    <a:ext uri="{FF2B5EF4-FFF2-40B4-BE49-F238E27FC236}">
                      <a16:creationId xmlns:a16="http://schemas.microsoft.com/office/drawing/2014/main" id="{D12FBDD9-DBC9-4898-902C-6FBF15A6F27E}"/>
                    </a:ext>
                  </a:extLst>
                </p:cNvPr>
                <p:cNvGrpSpPr/>
                <p:nvPr/>
              </p:nvGrpSpPr>
              <p:grpSpPr>
                <a:xfrm>
                  <a:off x="8546540" y="-891384"/>
                  <a:ext cx="3789356" cy="3543308"/>
                  <a:chOff x="8546547" y="-713581"/>
                  <a:chExt cx="3789358" cy="3543296"/>
                </a:xfrm>
              </p:grpSpPr>
              <p:sp>
                <p:nvSpPr>
                  <p:cNvPr id="43" name="iṧ1îdê">
                    <a:extLst>
                      <a:ext uri="{FF2B5EF4-FFF2-40B4-BE49-F238E27FC236}">
                        <a16:creationId xmlns:a16="http://schemas.microsoft.com/office/drawing/2014/main" id="{85A46ED6-80D7-46ED-939B-0FBBB03223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46547" y="499268"/>
                    <a:ext cx="2465386" cy="2330447"/>
                  </a:xfrm>
                  <a:custGeom>
                    <a:avLst/>
                    <a:gdLst>
                      <a:gd name="T0" fmla="*/ 0 w 656"/>
                      <a:gd name="T1" fmla="*/ 337 h 621"/>
                      <a:gd name="T2" fmla="*/ 57 w 656"/>
                      <a:gd name="T3" fmla="*/ 219 h 621"/>
                      <a:gd name="T4" fmla="*/ 132 w 656"/>
                      <a:gd name="T5" fmla="*/ 72 h 621"/>
                      <a:gd name="T6" fmla="*/ 223 w 656"/>
                      <a:gd name="T7" fmla="*/ 48 h 621"/>
                      <a:gd name="T8" fmla="*/ 541 w 656"/>
                      <a:gd name="T9" fmla="*/ 39 h 621"/>
                      <a:gd name="T10" fmla="*/ 656 w 656"/>
                      <a:gd name="T11" fmla="*/ 0 h 621"/>
                      <a:gd name="T12" fmla="*/ 632 w 656"/>
                      <a:gd name="T13" fmla="*/ 290 h 621"/>
                      <a:gd name="T14" fmla="*/ 508 w 656"/>
                      <a:gd name="T15" fmla="*/ 372 h 621"/>
                      <a:gd name="T16" fmla="*/ 413 w 656"/>
                      <a:gd name="T17" fmla="*/ 392 h 621"/>
                      <a:gd name="T18" fmla="*/ 422 w 656"/>
                      <a:gd name="T19" fmla="*/ 429 h 621"/>
                      <a:gd name="T20" fmla="*/ 363 w 656"/>
                      <a:gd name="T21" fmla="*/ 453 h 621"/>
                      <a:gd name="T22" fmla="*/ 352 w 656"/>
                      <a:gd name="T23" fmla="*/ 496 h 621"/>
                      <a:gd name="T24" fmla="*/ 267 w 656"/>
                      <a:gd name="T25" fmla="*/ 497 h 621"/>
                      <a:gd name="T26" fmla="*/ 201 w 656"/>
                      <a:gd name="T27" fmla="*/ 552 h 621"/>
                      <a:gd name="T28" fmla="*/ 162 w 656"/>
                      <a:gd name="T29" fmla="*/ 577 h 621"/>
                      <a:gd name="T30" fmla="*/ 149 w 656"/>
                      <a:gd name="T31" fmla="*/ 584 h 621"/>
                      <a:gd name="T32" fmla="*/ 115 w 656"/>
                      <a:gd name="T33" fmla="*/ 617 h 621"/>
                      <a:gd name="T34" fmla="*/ 90 w 656"/>
                      <a:gd name="T35" fmla="*/ 594 h 621"/>
                      <a:gd name="T36" fmla="*/ 72 w 656"/>
                      <a:gd name="T37" fmla="*/ 579 h 621"/>
                      <a:gd name="T38" fmla="*/ 67 w 656"/>
                      <a:gd name="T39" fmla="*/ 556 h 621"/>
                      <a:gd name="T40" fmla="*/ 63 w 656"/>
                      <a:gd name="T41" fmla="*/ 549 h 621"/>
                      <a:gd name="T42" fmla="*/ 26 w 656"/>
                      <a:gd name="T43" fmla="*/ 446 h 6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656" h="621">
                        <a:moveTo>
                          <a:pt x="0" y="337"/>
                        </a:moveTo>
                        <a:cubicBezTo>
                          <a:pt x="6" y="316"/>
                          <a:pt x="41" y="250"/>
                          <a:pt x="57" y="219"/>
                        </a:cubicBezTo>
                        <a:cubicBezTo>
                          <a:pt x="74" y="187"/>
                          <a:pt x="107" y="85"/>
                          <a:pt x="132" y="72"/>
                        </a:cubicBezTo>
                        <a:cubicBezTo>
                          <a:pt x="156" y="58"/>
                          <a:pt x="166" y="47"/>
                          <a:pt x="223" y="48"/>
                        </a:cubicBezTo>
                        <a:cubicBezTo>
                          <a:pt x="279" y="50"/>
                          <a:pt x="441" y="58"/>
                          <a:pt x="541" y="39"/>
                        </a:cubicBezTo>
                        <a:cubicBezTo>
                          <a:pt x="566" y="34"/>
                          <a:pt x="607" y="20"/>
                          <a:pt x="656" y="0"/>
                        </a:cubicBezTo>
                        <a:cubicBezTo>
                          <a:pt x="632" y="290"/>
                          <a:pt x="632" y="290"/>
                          <a:pt x="632" y="290"/>
                        </a:cubicBezTo>
                        <a:cubicBezTo>
                          <a:pt x="595" y="316"/>
                          <a:pt x="557" y="343"/>
                          <a:pt x="508" y="372"/>
                        </a:cubicBezTo>
                        <a:cubicBezTo>
                          <a:pt x="481" y="388"/>
                          <a:pt x="413" y="392"/>
                          <a:pt x="413" y="392"/>
                        </a:cubicBezTo>
                        <a:cubicBezTo>
                          <a:pt x="413" y="392"/>
                          <a:pt x="440" y="407"/>
                          <a:pt x="422" y="429"/>
                        </a:cubicBezTo>
                        <a:cubicBezTo>
                          <a:pt x="405" y="451"/>
                          <a:pt x="363" y="453"/>
                          <a:pt x="363" y="453"/>
                        </a:cubicBezTo>
                        <a:cubicBezTo>
                          <a:pt x="363" y="453"/>
                          <a:pt x="376" y="486"/>
                          <a:pt x="352" y="496"/>
                        </a:cubicBezTo>
                        <a:cubicBezTo>
                          <a:pt x="328" y="506"/>
                          <a:pt x="267" y="497"/>
                          <a:pt x="267" y="497"/>
                        </a:cubicBezTo>
                        <a:cubicBezTo>
                          <a:pt x="267" y="497"/>
                          <a:pt x="234" y="528"/>
                          <a:pt x="201" y="552"/>
                        </a:cubicBezTo>
                        <a:cubicBezTo>
                          <a:pt x="184" y="564"/>
                          <a:pt x="171" y="572"/>
                          <a:pt x="162" y="577"/>
                        </a:cubicBezTo>
                        <a:cubicBezTo>
                          <a:pt x="157" y="579"/>
                          <a:pt x="153" y="582"/>
                          <a:pt x="149" y="584"/>
                        </a:cubicBezTo>
                        <a:cubicBezTo>
                          <a:pt x="146" y="590"/>
                          <a:pt x="134" y="621"/>
                          <a:pt x="115" y="617"/>
                        </a:cubicBezTo>
                        <a:cubicBezTo>
                          <a:pt x="106" y="615"/>
                          <a:pt x="98" y="606"/>
                          <a:pt x="90" y="594"/>
                        </a:cubicBezTo>
                        <a:cubicBezTo>
                          <a:pt x="83" y="591"/>
                          <a:pt x="77" y="587"/>
                          <a:pt x="72" y="579"/>
                        </a:cubicBezTo>
                        <a:cubicBezTo>
                          <a:pt x="68" y="572"/>
                          <a:pt x="66" y="565"/>
                          <a:pt x="67" y="556"/>
                        </a:cubicBezTo>
                        <a:cubicBezTo>
                          <a:pt x="66" y="554"/>
                          <a:pt x="64" y="551"/>
                          <a:pt x="63" y="549"/>
                        </a:cubicBezTo>
                        <a:cubicBezTo>
                          <a:pt x="48" y="528"/>
                          <a:pt x="33" y="491"/>
                          <a:pt x="26" y="446"/>
                        </a:cubicBezTo>
                      </a:path>
                    </a:pathLst>
                  </a:custGeom>
                  <a:solidFill>
                    <a:srgbClr val="FECF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4" name="ïšļíḋè">
                    <a:extLst>
                      <a:ext uri="{FF2B5EF4-FFF2-40B4-BE49-F238E27FC236}">
                        <a16:creationId xmlns:a16="http://schemas.microsoft.com/office/drawing/2014/main" id="{6AFAE164-7053-46D0-BD18-24E8569429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54508" y="983455"/>
                    <a:ext cx="1017587" cy="1576385"/>
                  </a:xfrm>
                  <a:custGeom>
                    <a:avLst/>
                    <a:gdLst>
                      <a:gd name="T0" fmla="*/ 271 w 271"/>
                      <a:gd name="T1" fmla="*/ 145 h 420"/>
                      <a:gd name="T2" fmla="*/ 252 w 271"/>
                      <a:gd name="T3" fmla="*/ 111 h 420"/>
                      <a:gd name="T4" fmla="*/ 239 w 271"/>
                      <a:gd name="T5" fmla="*/ 106 h 420"/>
                      <a:gd name="T6" fmla="*/ 227 w 271"/>
                      <a:gd name="T7" fmla="*/ 148 h 420"/>
                      <a:gd name="T8" fmla="*/ 156 w 271"/>
                      <a:gd name="T9" fmla="*/ 33 h 420"/>
                      <a:gd name="T10" fmla="*/ 164 w 271"/>
                      <a:gd name="T11" fmla="*/ 121 h 420"/>
                      <a:gd name="T12" fmla="*/ 97 w 271"/>
                      <a:gd name="T13" fmla="*/ 97 h 420"/>
                      <a:gd name="T14" fmla="*/ 90 w 271"/>
                      <a:gd name="T15" fmla="*/ 116 h 420"/>
                      <a:gd name="T16" fmla="*/ 64 w 271"/>
                      <a:gd name="T17" fmla="*/ 205 h 420"/>
                      <a:gd name="T18" fmla="*/ 12 w 271"/>
                      <a:gd name="T19" fmla="*/ 221 h 420"/>
                      <a:gd name="T20" fmla="*/ 43 w 271"/>
                      <a:gd name="T21" fmla="*/ 250 h 420"/>
                      <a:gd name="T22" fmla="*/ 47 w 271"/>
                      <a:gd name="T23" fmla="*/ 317 h 420"/>
                      <a:gd name="T24" fmla="*/ 25 w 271"/>
                      <a:gd name="T25" fmla="*/ 340 h 420"/>
                      <a:gd name="T26" fmla="*/ 37 w 271"/>
                      <a:gd name="T27" fmla="*/ 353 h 420"/>
                      <a:gd name="T28" fmla="*/ 8 w 271"/>
                      <a:gd name="T29" fmla="*/ 420 h 420"/>
                      <a:gd name="T30" fmla="*/ 113 w 271"/>
                      <a:gd name="T31" fmla="*/ 293 h 420"/>
                      <a:gd name="T32" fmla="*/ 196 w 271"/>
                      <a:gd name="T33" fmla="*/ 222 h 420"/>
                      <a:gd name="T34" fmla="*/ 271 w 271"/>
                      <a:gd name="T35" fmla="*/ 145 h 4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271" h="420">
                        <a:moveTo>
                          <a:pt x="271" y="145"/>
                        </a:moveTo>
                        <a:cubicBezTo>
                          <a:pt x="251" y="151"/>
                          <a:pt x="245" y="138"/>
                          <a:pt x="252" y="111"/>
                        </a:cubicBezTo>
                        <a:cubicBezTo>
                          <a:pt x="259" y="83"/>
                          <a:pt x="250" y="82"/>
                          <a:pt x="239" y="106"/>
                        </a:cubicBezTo>
                        <a:cubicBezTo>
                          <a:pt x="227" y="130"/>
                          <a:pt x="245" y="179"/>
                          <a:pt x="227" y="148"/>
                        </a:cubicBezTo>
                        <a:cubicBezTo>
                          <a:pt x="209" y="117"/>
                          <a:pt x="147" y="0"/>
                          <a:pt x="156" y="33"/>
                        </a:cubicBezTo>
                        <a:cubicBezTo>
                          <a:pt x="165" y="67"/>
                          <a:pt x="194" y="99"/>
                          <a:pt x="164" y="121"/>
                        </a:cubicBezTo>
                        <a:cubicBezTo>
                          <a:pt x="134" y="144"/>
                          <a:pt x="109" y="121"/>
                          <a:pt x="97" y="97"/>
                        </a:cubicBezTo>
                        <a:cubicBezTo>
                          <a:pt x="84" y="73"/>
                          <a:pt x="85" y="89"/>
                          <a:pt x="90" y="116"/>
                        </a:cubicBezTo>
                        <a:cubicBezTo>
                          <a:pt x="96" y="144"/>
                          <a:pt x="77" y="187"/>
                          <a:pt x="64" y="205"/>
                        </a:cubicBezTo>
                        <a:cubicBezTo>
                          <a:pt x="52" y="223"/>
                          <a:pt x="0" y="212"/>
                          <a:pt x="12" y="221"/>
                        </a:cubicBezTo>
                        <a:cubicBezTo>
                          <a:pt x="24" y="231"/>
                          <a:pt x="38" y="231"/>
                          <a:pt x="43" y="250"/>
                        </a:cubicBezTo>
                        <a:cubicBezTo>
                          <a:pt x="48" y="269"/>
                          <a:pt x="50" y="301"/>
                          <a:pt x="47" y="317"/>
                        </a:cubicBezTo>
                        <a:cubicBezTo>
                          <a:pt x="44" y="332"/>
                          <a:pt x="43" y="332"/>
                          <a:pt x="25" y="340"/>
                        </a:cubicBezTo>
                        <a:cubicBezTo>
                          <a:pt x="7" y="348"/>
                          <a:pt x="50" y="335"/>
                          <a:pt x="37" y="353"/>
                        </a:cubicBezTo>
                        <a:cubicBezTo>
                          <a:pt x="25" y="371"/>
                          <a:pt x="13" y="403"/>
                          <a:pt x="8" y="420"/>
                        </a:cubicBezTo>
                        <a:cubicBezTo>
                          <a:pt x="24" y="395"/>
                          <a:pt x="31" y="369"/>
                          <a:pt x="113" y="293"/>
                        </a:cubicBezTo>
                        <a:cubicBezTo>
                          <a:pt x="147" y="262"/>
                          <a:pt x="177" y="241"/>
                          <a:pt x="196" y="222"/>
                        </a:cubicBezTo>
                        <a:cubicBezTo>
                          <a:pt x="228" y="191"/>
                          <a:pt x="241" y="168"/>
                          <a:pt x="271" y="145"/>
                        </a:cubicBezTo>
                        <a:close/>
                      </a:path>
                    </a:pathLst>
                  </a:custGeom>
                  <a:solidFill>
                    <a:srgbClr val="DBAD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5" name="íṡľîdê">
                    <a:extLst>
                      <a:ext uri="{FF2B5EF4-FFF2-40B4-BE49-F238E27FC236}">
                        <a16:creationId xmlns:a16="http://schemas.microsoft.com/office/drawing/2014/main" id="{C9313995-708F-4430-A3ED-2C851C1DF4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549846" y="1970877"/>
                    <a:ext cx="650874" cy="427038"/>
                  </a:xfrm>
                  <a:custGeom>
                    <a:avLst/>
                    <a:gdLst>
                      <a:gd name="T0" fmla="*/ 146 w 173"/>
                      <a:gd name="T1" fmla="*/ 0 h 114"/>
                      <a:gd name="T2" fmla="*/ 155 w 173"/>
                      <a:gd name="T3" fmla="*/ 37 h 114"/>
                      <a:gd name="T4" fmla="*/ 96 w 173"/>
                      <a:gd name="T5" fmla="*/ 61 h 114"/>
                      <a:gd name="T6" fmla="*/ 85 w 173"/>
                      <a:gd name="T7" fmla="*/ 104 h 114"/>
                      <a:gd name="T8" fmla="*/ 0 w 173"/>
                      <a:gd name="T9" fmla="*/ 105 h 114"/>
                      <a:gd name="T10" fmla="*/ 146 w 173"/>
                      <a:gd name="T11" fmla="*/ 0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3" h="114">
                        <a:moveTo>
                          <a:pt x="146" y="0"/>
                        </a:moveTo>
                        <a:cubicBezTo>
                          <a:pt x="146" y="0"/>
                          <a:pt x="173" y="15"/>
                          <a:pt x="155" y="37"/>
                        </a:cubicBezTo>
                        <a:cubicBezTo>
                          <a:pt x="138" y="59"/>
                          <a:pt x="96" y="61"/>
                          <a:pt x="96" y="61"/>
                        </a:cubicBezTo>
                        <a:cubicBezTo>
                          <a:pt x="96" y="61"/>
                          <a:pt x="109" y="94"/>
                          <a:pt x="85" y="104"/>
                        </a:cubicBezTo>
                        <a:cubicBezTo>
                          <a:pt x="61" y="114"/>
                          <a:pt x="0" y="105"/>
                          <a:pt x="0" y="105"/>
                        </a:cubicBezTo>
                        <a:cubicBezTo>
                          <a:pt x="26" y="83"/>
                          <a:pt x="101" y="17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rgbClr val="DBAD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6" name="îšļiḑé">
                    <a:extLst>
                      <a:ext uri="{FF2B5EF4-FFF2-40B4-BE49-F238E27FC236}">
                        <a16:creationId xmlns:a16="http://schemas.microsoft.com/office/drawing/2014/main" id="{3A5B688A-7FE3-4760-8F9C-46103330E7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261044" y="-402431"/>
                    <a:ext cx="2074861" cy="2114547"/>
                  </a:xfrm>
                  <a:custGeom>
                    <a:avLst/>
                    <a:gdLst>
                      <a:gd name="T0" fmla="*/ 129 w 552"/>
                      <a:gd name="T1" fmla="*/ 563 h 563"/>
                      <a:gd name="T2" fmla="*/ 261 w 552"/>
                      <a:gd name="T3" fmla="*/ 461 h 563"/>
                      <a:gd name="T4" fmla="*/ 552 w 552"/>
                      <a:gd name="T5" fmla="*/ 321 h 563"/>
                      <a:gd name="T6" fmla="*/ 552 w 552"/>
                      <a:gd name="T7" fmla="*/ 0 h 563"/>
                      <a:gd name="T8" fmla="*/ 200 w 552"/>
                      <a:gd name="T9" fmla="*/ 240 h 563"/>
                      <a:gd name="T10" fmla="*/ 129 w 552"/>
                      <a:gd name="T11" fmla="*/ 563 h 5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52" h="563">
                        <a:moveTo>
                          <a:pt x="129" y="563"/>
                        </a:moveTo>
                        <a:cubicBezTo>
                          <a:pt x="195" y="522"/>
                          <a:pt x="226" y="487"/>
                          <a:pt x="261" y="461"/>
                        </a:cubicBezTo>
                        <a:cubicBezTo>
                          <a:pt x="282" y="446"/>
                          <a:pt x="410" y="383"/>
                          <a:pt x="552" y="321"/>
                        </a:cubicBezTo>
                        <a:cubicBezTo>
                          <a:pt x="552" y="0"/>
                          <a:pt x="552" y="0"/>
                          <a:pt x="552" y="0"/>
                        </a:cubicBezTo>
                        <a:cubicBezTo>
                          <a:pt x="395" y="118"/>
                          <a:pt x="248" y="224"/>
                          <a:pt x="200" y="240"/>
                        </a:cubicBezTo>
                        <a:cubicBezTo>
                          <a:pt x="85" y="279"/>
                          <a:pt x="0" y="434"/>
                          <a:pt x="129" y="563"/>
                        </a:cubicBezTo>
                        <a:close/>
                      </a:path>
                    </a:pathLst>
                  </a:custGeom>
                  <a:solidFill>
                    <a:srgbClr val="FECF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7" name="i$1íḓe">
                    <a:extLst>
                      <a:ext uri="{FF2B5EF4-FFF2-40B4-BE49-F238E27FC236}">
                        <a16:creationId xmlns:a16="http://schemas.microsoft.com/office/drawing/2014/main" id="{1A4672B7-DEE8-4E63-A340-29153534EA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43654" y="-537368"/>
                    <a:ext cx="1492248" cy="1903410"/>
                  </a:xfrm>
                  <a:custGeom>
                    <a:avLst/>
                    <a:gdLst>
                      <a:gd name="T0" fmla="*/ 139 w 397"/>
                      <a:gd name="T1" fmla="*/ 507 h 507"/>
                      <a:gd name="T2" fmla="*/ 397 w 397"/>
                      <a:gd name="T3" fmla="*/ 389 h 507"/>
                      <a:gd name="T4" fmla="*/ 397 w 397"/>
                      <a:gd name="T5" fmla="*/ 0 h 507"/>
                      <a:gd name="T6" fmla="*/ 0 w 397"/>
                      <a:gd name="T7" fmla="*/ 281 h 507"/>
                      <a:gd name="T8" fmla="*/ 139 w 397"/>
                      <a:gd name="T9" fmla="*/ 507 h 5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97" h="507">
                        <a:moveTo>
                          <a:pt x="139" y="507"/>
                        </a:moveTo>
                        <a:cubicBezTo>
                          <a:pt x="208" y="474"/>
                          <a:pt x="300" y="431"/>
                          <a:pt x="397" y="389"/>
                        </a:cubicBezTo>
                        <a:cubicBezTo>
                          <a:pt x="397" y="0"/>
                          <a:pt x="397" y="0"/>
                          <a:pt x="397" y="0"/>
                        </a:cubicBezTo>
                        <a:cubicBezTo>
                          <a:pt x="237" y="121"/>
                          <a:pt x="82" y="234"/>
                          <a:pt x="0" y="281"/>
                        </a:cubicBezTo>
                        <a:cubicBezTo>
                          <a:pt x="22" y="346"/>
                          <a:pt x="65" y="422"/>
                          <a:pt x="139" y="50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8" name="ïSľíḍé">
                    <a:extLst>
                      <a:ext uri="{FF2B5EF4-FFF2-40B4-BE49-F238E27FC236}">
                        <a16:creationId xmlns:a16="http://schemas.microsoft.com/office/drawing/2014/main" id="{B313D0E7-D439-4674-9144-388029AD32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92877" y="-713581"/>
                    <a:ext cx="1343024" cy="2030410"/>
                  </a:xfrm>
                  <a:custGeom>
                    <a:avLst/>
                    <a:gdLst>
                      <a:gd name="T0" fmla="*/ 182 w 357"/>
                      <a:gd name="T1" fmla="*/ 541 h 541"/>
                      <a:gd name="T2" fmla="*/ 357 w 357"/>
                      <a:gd name="T3" fmla="*/ 459 h 541"/>
                      <a:gd name="T4" fmla="*/ 357 w 357"/>
                      <a:gd name="T5" fmla="*/ 0 h 541"/>
                      <a:gd name="T6" fmla="*/ 0 w 357"/>
                      <a:gd name="T7" fmla="*/ 248 h 541"/>
                      <a:gd name="T8" fmla="*/ 182 w 357"/>
                      <a:gd name="T9" fmla="*/ 541 h 5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57" h="541">
                        <a:moveTo>
                          <a:pt x="182" y="541"/>
                        </a:moveTo>
                        <a:cubicBezTo>
                          <a:pt x="233" y="516"/>
                          <a:pt x="292" y="488"/>
                          <a:pt x="357" y="459"/>
                        </a:cubicBezTo>
                        <a:cubicBezTo>
                          <a:pt x="357" y="0"/>
                          <a:pt x="357" y="0"/>
                          <a:pt x="357" y="0"/>
                        </a:cubicBezTo>
                        <a:cubicBezTo>
                          <a:pt x="211" y="109"/>
                          <a:pt x="77" y="204"/>
                          <a:pt x="0" y="248"/>
                        </a:cubicBezTo>
                        <a:cubicBezTo>
                          <a:pt x="25" y="322"/>
                          <a:pt x="98" y="445"/>
                          <a:pt x="182" y="5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9" name="íṧlïḓe">
                    <a:extLst>
                      <a:ext uri="{FF2B5EF4-FFF2-40B4-BE49-F238E27FC236}">
                        <a16:creationId xmlns:a16="http://schemas.microsoft.com/office/drawing/2014/main" id="{3A1D54DB-CEC7-4BB9-BC34-E5E86E41E5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148451" y="56356"/>
                    <a:ext cx="800099" cy="566738"/>
                  </a:xfrm>
                  <a:custGeom>
                    <a:avLst/>
                    <a:gdLst>
                      <a:gd name="T0" fmla="*/ 10 w 213"/>
                      <a:gd name="T1" fmla="*/ 151 h 151"/>
                      <a:gd name="T2" fmla="*/ 213 w 213"/>
                      <a:gd name="T3" fmla="*/ 18 h 151"/>
                      <a:gd name="T4" fmla="*/ 201 w 213"/>
                      <a:gd name="T5" fmla="*/ 0 h 151"/>
                      <a:gd name="T6" fmla="*/ 0 w 213"/>
                      <a:gd name="T7" fmla="*/ 132 h 151"/>
                      <a:gd name="T8" fmla="*/ 10 w 213"/>
                      <a:gd name="T9" fmla="*/ 151 h 1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3" h="151">
                        <a:moveTo>
                          <a:pt x="10" y="151"/>
                        </a:moveTo>
                        <a:cubicBezTo>
                          <a:pt x="213" y="18"/>
                          <a:pt x="213" y="18"/>
                          <a:pt x="213" y="18"/>
                        </a:cubicBezTo>
                        <a:cubicBezTo>
                          <a:pt x="201" y="0"/>
                          <a:pt x="201" y="0"/>
                          <a:pt x="201" y="0"/>
                        </a:cubicBezTo>
                        <a:cubicBezTo>
                          <a:pt x="0" y="132"/>
                          <a:pt x="0" y="132"/>
                          <a:pt x="0" y="132"/>
                        </a:cubicBezTo>
                        <a:cubicBezTo>
                          <a:pt x="3" y="138"/>
                          <a:pt x="7" y="145"/>
                          <a:pt x="10" y="151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50" name="iṧliḋé">
                    <a:extLst>
                      <a:ext uri="{FF2B5EF4-FFF2-40B4-BE49-F238E27FC236}">
                        <a16:creationId xmlns:a16="http://schemas.microsoft.com/office/drawing/2014/main" id="{DF2671EC-38B1-49A8-9CC2-BC9732D13C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11955" y="213517"/>
                    <a:ext cx="157163" cy="153988"/>
                  </a:xfrm>
                  <a:prstGeom prst="ellipse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51" name="íṩḷïḋê">
                    <a:extLst>
                      <a:ext uri="{FF2B5EF4-FFF2-40B4-BE49-F238E27FC236}">
                        <a16:creationId xmlns:a16="http://schemas.microsoft.com/office/drawing/2014/main" id="{2CDBD3E9-9289-4D8E-B670-90454AE2FE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99292" y="94456"/>
                    <a:ext cx="153988" cy="152400"/>
                  </a:xfrm>
                  <a:prstGeom prst="ellipse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52" name="ïS1íḍê">
                    <a:extLst>
                      <a:ext uri="{FF2B5EF4-FFF2-40B4-BE49-F238E27FC236}">
                        <a16:creationId xmlns:a16="http://schemas.microsoft.com/office/drawing/2014/main" id="{1E47545C-315C-4198-B214-6FCFCB18C0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588205" y="-30957"/>
                    <a:ext cx="153988" cy="153988"/>
                  </a:xfrm>
                  <a:prstGeom prst="ellipse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</p:grpSp>
            <p:sp>
              <p:nvSpPr>
                <p:cNvPr id="42" name="ïṡlíḍe">
                  <a:extLst>
                    <a:ext uri="{FF2B5EF4-FFF2-40B4-BE49-F238E27FC236}">
                      <a16:creationId xmlns:a16="http://schemas.microsoft.com/office/drawing/2014/main" id="{AA92A817-C0B5-4521-A36B-81C7E93CCD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1516" y="2509044"/>
                  <a:ext cx="225425" cy="142875"/>
                </a:xfrm>
                <a:custGeom>
                  <a:avLst/>
                  <a:gdLst>
                    <a:gd name="T0" fmla="*/ 60 w 60"/>
                    <a:gd name="T1" fmla="*/ 0 h 38"/>
                    <a:gd name="T2" fmla="*/ 26 w 60"/>
                    <a:gd name="T3" fmla="*/ 34 h 38"/>
                    <a:gd name="T4" fmla="*/ 0 w 60"/>
                    <a:gd name="T5" fmla="*/ 10 h 38"/>
                    <a:gd name="T6" fmla="*/ 60 w 60"/>
                    <a:gd name="T7" fmla="*/ 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0" h="38">
                      <a:moveTo>
                        <a:pt x="60" y="0"/>
                      </a:moveTo>
                      <a:cubicBezTo>
                        <a:pt x="58" y="5"/>
                        <a:pt x="46" y="38"/>
                        <a:pt x="26" y="34"/>
                      </a:cubicBezTo>
                      <a:cubicBezTo>
                        <a:pt x="17" y="32"/>
                        <a:pt x="8" y="22"/>
                        <a:pt x="0" y="10"/>
                      </a:cubicBezTo>
                      <a:cubicBezTo>
                        <a:pt x="23" y="20"/>
                        <a:pt x="46" y="8"/>
                        <a:pt x="60" y="0"/>
                      </a:cubicBezTo>
                      <a:close/>
                    </a:path>
                  </a:pathLst>
                </a:custGeom>
                <a:solidFill>
                  <a:srgbClr val="D9A9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pPr algn="ctr"/>
                  <a:endParaRPr dirty="0">
                    <a:latin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32" name="íṩļiḋê">
                <a:extLst>
                  <a:ext uri="{FF2B5EF4-FFF2-40B4-BE49-F238E27FC236}">
                    <a16:creationId xmlns:a16="http://schemas.microsoft.com/office/drawing/2014/main" id="{82873F6B-4ADD-4F35-8A8A-337977B0CE52}"/>
                  </a:ext>
                </a:extLst>
              </p:cNvPr>
              <p:cNvGrpSpPr/>
              <p:nvPr/>
            </p:nvGrpSpPr>
            <p:grpSpPr>
              <a:xfrm>
                <a:off x="9511213" y="1729711"/>
                <a:ext cx="915591" cy="859877"/>
                <a:chOff x="8766656" y="1449855"/>
                <a:chExt cx="1220788" cy="1146501"/>
              </a:xfrm>
            </p:grpSpPr>
            <p:sp>
              <p:nvSpPr>
                <p:cNvPr id="33" name="ïṧḻïḍe">
                  <a:extLst>
                    <a:ext uri="{FF2B5EF4-FFF2-40B4-BE49-F238E27FC236}">
                      <a16:creationId xmlns:a16="http://schemas.microsoft.com/office/drawing/2014/main" id="{59664948-0C98-4249-BC39-F09E1A3CE9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1677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DBBCA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pPr algn="ctr"/>
                  <a:endParaRPr dirty="0">
                    <a:latin typeface="微软雅黑" panose="020B0503020204020204" pitchFamily="34" charset="-122"/>
                  </a:endParaRPr>
                </a:p>
              </p:txBody>
            </p:sp>
            <p:sp>
              <p:nvSpPr>
                <p:cNvPr id="34" name="îšlíďê">
                  <a:extLst>
                    <a:ext uri="{FF2B5EF4-FFF2-40B4-BE49-F238E27FC236}">
                      <a16:creationId xmlns:a16="http://schemas.microsoft.com/office/drawing/2014/main" id="{B684B880-B3F1-407C-86EF-4F7E63F633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1934370"/>
                  <a:ext cx="300039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AB82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pPr algn="ctr"/>
                  <a:endParaRPr dirty="0">
                    <a:latin typeface="微软雅黑" panose="020B0503020204020204" pitchFamily="34" charset="-122"/>
                  </a:endParaRPr>
                </a:p>
              </p:txBody>
            </p:sp>
            <p:sp>
              <p:nvSpPr>
                <p:cNvPr id="35" name="íSḻîde">
                  <a:extLst>
                    <a:ext uri="{FF2B5EF4-FFF2-40B4-BE49-F238E27FC236}">
                      <a16:creationId xmlns:a16="http://schemas.microsoft.com/office/drawing/2014/main" id="{C8176A28-D933-4E8A-8F14-622BE93CFD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1677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 w="15875" cap="flat">
                  <a:solidFill>
                    <a:srgbClr val="FFE69C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pPr algn="ctr"/>
                  <a:endParaRPr dirty="0">
                    <a:latin typeface="微软雅黑" panose="020B0503020204020204" pitchFamily="34" charset="-122"/>
                  </a:endParaRPr>
                </a:p>
              </p:txBody>
            </p:sp>
            <p:sp>
              <p:nvSpPr>
                <p:cNvPr id="36" name="ísḷîḑè">
                  <a:extLst>
                    <a:ext uri="{FF2B5EF4-FFF2-40B4-BE49-F238E27FC236}">
                      <a16:creationId xmlns:a16="http://schemas.microsoft.com/office/drawing/2014/main" id="{7AAE7709-D210-443E-992D-51D9AD9CE6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1934370"/>
                  <a:ext cx="300039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 w="15875" cap="flat">
                  <a:solidFill>
                    <a:srgbClr val="FFE69C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pPr algn="ctr"/>
                  <a:endParaRPr dirty="0">
                    <a:latin typeface="微软雅黑" panose="020B0503020204020204" pitchFamily="34" charset="-122"/>
                  </a:endParaRPr>
                </a:p>
              </p:txBody>
            </p:sp>
            <p:grpSp>
              <p:nvGrpSpPr>
                <p:cNvPr id="37" name="iṡlïďe">
                  <a:extLst>
                    <a:ext uri="{FF2B5EF4-FFF2-40B4-BE49-F238E27FC236}">
                      <a16:creationId xmlns:a16="http://schemas.microsoft.com/office/drawing/2014/main" id="{10FCE64E-65DA-4DE2-9C89-00287C6D5258}"/>
                    </a:ext>
                  </a:extLst>
                </p:cNvPr>
                <p:cNvGrpSpPr/>
                <p:nvPr/>
              </p:nvGrpSpPr>
              <p:grpSpPr>
                <a:xfrm>
                  <a:off x="8766656" y="1449855"/>
                  <a:ext cx="1220788" cy="1146501"/>
                  <a:chOff x="8766656" y="1627655"/>
                  <a:chExt cx="1220788" cy="1146501"/>
                </a:xfrm>
              </p:grpSpPr>
              <p:sp>
                <p:nvSpPr>
                  <p:cNvPr id="38" name="îšľíďè">
                    <a:extLst>
                      <a:ext uri="{FF2B5EF4-FFF2-40B4-BE49-F238E27FC236}">
                        <a16:creationId xmlns:a16="http://schemas.microsoft.com/office/drawing/2014/main" id="{844A5A04-4484-4481-AED0-922EF4F69C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66656" y="1627655"/>
                    <a:ext cx="1220788" cy="1133475"/>
                  </a:xfrm>
                  <a:custGeom>
                    <a:avLst/>
                    <a:gdLst>
                      <a:gd name="T0" fmla="*/ 143 w 325"/>
                      <a:gd name="T1" fmla="*/ 251 h 302"/>
                      <a:gd name="T2" fmla="*/ 104 w 325"/>
                      <a:gd name="T3" fmla="*/ 276 h 302"/>
                      <a:gd name="T4" fmla="*/ 31 w 325"/>
                      <a:gd name="T5" fmla="*/ 293 h 302"/>
                      <a:gd name="T6" fmla="*/ 14 w 325"/>
                      <a:gd name="T7" fmla="*/ 278 h 302"/>
                      <a:gd name="T8" fmla="*/ 21 w 325"/>
                      <a:gd name="T9" fmla="*/ 210 h 302"/>
                      <a:gd name="T10" fmla="*/ 127 w 325"/>
                      <a:gd name="T11" fmla="*/ 100 h 302"/>
                      <a:gd name="T12" fmla="*/ 239 w 325"/>
                      <a:gd name="T13" fmla="*/ 0 h 302"/>
                      <a:gd name="T14" fmla="*/ 325 w 325"/>
                      <a:gd name="T15" fmla="*/ 106 h 302"/>
                      <a:gd name="T16" fmla="*/ 267 w 325"/>
                      <a:gd name="T17" fmla="*/ 153 h 302"/>
                      <a:gd name="T18" fmla="*/ 143 w 325"/>
                      <a:gd name="T19" fmla="*/ 251 h 30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25" h="302">
                        <a:moveTo>
                          <a:pt x="143" y="251"/>
                        </a:moveTo>
                        <a:cubicBezTo>
                          <a:pt x="126" y="263"/>
                          <a:pt x="113" y="271"/>
                          <a:pt x="104" y="276"/>
                        </a:cubicBezTo>
                        <a:cubicBezTo>
                          <a:pt x="82" y="288"/>
                          <a:pt x="59" y="302"/>
                          <a:pt x="31" y="293"/>
                        </a:cubicBezTo>
                        <a:cubicBezTo>
                          <a:pt x="24" y="290"/>
                          <a:pt x="19" y="285"/>
                          <a:pt x="14" y="278"/>
                        </a:cubicBezTo>
                        <a:cubicBezTo>
                          <a:pt x="0" y="257"/>
                          <a:pt x="12" y="230"/>
                          <a:pt x="21" y="210"/>
                        </a:cubicBezTo>
                        <a:cubicBezTo>
                          <a:pt x="44" y="160"/>
                          <a:pt x="108" y="116"/>
                          <a:pt x="127" y="100"/>
                        </a:cubicBezTo>
                        <a:cubicBezTo>
                          <a:pt x="150" y="80"/>
                          <a:pt x="223" y="18"/>
                          <a:pt x="239" y="0"/>
                        </a:cubicBezTo>
                        <a:cubicBezTo>
                          <a:pt x="325" y="106"/>
                          <a:pt x="325" y="106"/>
                          <a:pt x="325" y="106"/>
                        </a:cubicBezTo>
                        <a:cubicBezTo>
                          <a:pt x="325" y="106"/>
                          <a:pt x="287" y="136"/>
                          <a:pt x="267" y="153"/>
                        </a:cubicBezTo>
                        <a:cubicBezTo>
                          <a:pt x="231" y="183"/>
                          <a:pt x="180" y="223"/>
                          <a:pt x="143" y="251"/>
                        </a:cubicBezTo>
                        <a:close/>
                      </a:path>
                    </a:pathLst>
                  </a:custGeom>
                  <a:solidFill>
                    <a:srgbClr val="FECF9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39" name="ïŝľiḋè">
                    <a:extLst>
                      <a:ext uri="{FF2B5EF4-FFF2-40B4-BE49-F238E27FC236}">
                        <a16:creationId xmlns:a16="http://schemas.microsoft.com/office/drawing/2014/main" id="{D1D742F9-4B53-485D-BAF8-7FDCF0E627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94255" y="2112169"/>
                    <a:ext cx="300038" cy="296863"/>
                  </a:xfrm>
                  <a:custGeom>
                    <a:avLst/>
                    <a:gdLst>
                      <a:gd name="T0" fmla="*/ 41 w 80"/>
                      <a:gd name="T1" fmla="*/ 6 h 79"/>
                      <a:gd name="T2" fmla="*/ 80 w 80"/>
                      <a:gd name="T3" fmla="*/ 53 h 79"/>
                      <a:gd name="T4" fmla="*/ 41 w 80"/>
                      <a:gd name="T5" fmla="*/ 10 h 79"/>
                      <a:gd name="T6" fmla="*/ 41 w 80"/>
                      <a:gd name="T7" fmla="*/ 6 h 79"/>
                      <a:gd name="T8" fmla="*/ 41 w 80"/>
                      <a:gd name="T9" fmla="*/ 72 h 79"/>
                      <a:gd name="T10" fmla="*/ 41 w 80"/>
                      <a:gd name="T11" fmla="*/ 67 h 79"/>
                      <a:gd name="T12" fmla="*/ 53 w 80"/>
                      <a:gd name="T13" fmla="*/ 79 h 79"/>
                      <a:gd name="T14" fmla="*/ 41 w 80"/>
                      <a:gd name="T15" fmla="*/ 72 h 79"/>
                      <a:gd name="T16" fmla="*/ 30 w 80"/>
                      <a:gd name="T17" fmla="*/ 0 h 79"/>
                      <a:gd name="T18" fmla="*/ 41 w 80"/>
                      <a:gd name="T19" fmla="*/ 6 h 79"/>
                      <a:gd name="T20" fmla="*/ 41 w 80"/>
                      <a:gd name="T21" fmla="*/ 10 h 79"/>
                      <a:gd name="T22" fmla="*/ 30 w 80"/>
                      <a:gd name="T23" fmla="*/ 0 h 79"/>
                      <a:gd name="T24" fmla="*/ 41 w 80"/>
                      <a:gd name="T25" fmla="*/ 67 h 79"/>
                      <a:gd name="T26" fmla="*/ 41 w 80"/>
                      <a:gd name="T27" fmla="*/ 72 h 79"/>
                      <a:gd name="T28" fmla="*/ 0 w 80"/>
                      <a:gd name="T29" fmla="*/ 18 h 79"/>
                      <a:gd name="T30" fmla="*/ 41 w 80"/>
                      <a:gd name="T31" fmla="*/ 67 h 7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0" h="79">
                        <a:moveTo>
                          <a:pt x="41" y="6"/>
                        </a:moveTo>
                        <a:cubicBezTo>
                          <a:pt x="59" y="18"/>
                          <a:pt x="75" y="38"/>
                          <a:pt x="80" y="53"/>
                        </a:cubicBezTo>
                        <a:cubicBezTo>
                          <a:pt x="72" y="43"/>
                          <a:pt x="56" y="25"/>
                          <a:pt x="41" y="10"/>
                        </a:cubicBezTo>
                        <a:cubicBezTo>
                          <a:pt x="41" y="6"/>
                          <a:pt x="41" y="6"/>
                          <a:pt x="41" y="6"/>
                        </a:cubicBezTo>
                        <a:close/>
                        <a:moveTo>
                          <a:pt x="41" y="72"/>
                        </a:moveTo>
                        <a:cubicBezTo>
                          <a:pt x="41" y="67"/>
                          <a:pt x="41" y="67"/>
                          <a:pt x="41" y="67"/>
                        </a:cubicBezTo>
                        <a:cubicBezTo>
                          <a:pt x="45" y="71"/>
                          <a:pt x="49" y="75"/>
                          <a:pt x="53" y="79"/>
                        </a:cubicBezTo>
                        <a:cubicBezTo>
                          <a:pt x="49" y="77"/>
                          <a:pt x="45" y="75"/>
                          <a:pt x="41" y="72"/>
                        </a:cubicBezTo>
                        <a:close/>
                        <a:moveTo>
                          <a:pt x="30" y="0"/>
                        </a:moveTo>
                        <a:cubicBezTo>
                          <a:pt x="34" y="1"/>
                          <a:pt x="38" y="4"/>
                          <a:pt x="41" y="6"/>
                        </a:cubicBezTo>
                        <a:cubicBezTo>
                          <a:pt x="41" y="10"/>
                          <a:pt x="41" y="10"/>
                          <a:pt x="41" y="10"/>
                        </a:cubicBezTo>
                        <a:cubicBezTo>
                          <a:pt x="38" y="7"/>
                          <a:pt x="34" y="3"/>
                          <a:pt x="30" y="0"/>
                        </a:cubicBezTo>
                        <a:close/>
                        <a:moveTo>
                          <a:pt x="41" y="67"/>
                        </a:moveTo>
                        <a:cubicBezTo>
                          <a:pt x="41" y="72"/>
                          <a:pt x="41" y="72"/>
                          <a:pt x="41" y="72"/>
                        </a:cubicBezTo>
                        <a:cubicBezTo>
                          <a:pt x="22" y="58"/>
                          <a:pt x="5" y="36"/>
                          <a:pt x="0" y="18"/>
                        </a:cubicBezTo>
                        <a:cubicBezTo>
                          <a:pt x="7" y="30"/>
                          <a:pt x="24" y="49"/>
                          <a:pt x="41" y="67"/>
                        </a:cubicBezTo>
                        <a:close/>
                      </a:path>
                    </a:pathLst>
                  </a:custGeom>
                  <a:solidFill>
                    <a:srgbClr val="DBAD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  <p:sp>
                <p:nvSpPr>
                  <p:cNvPr id="40" name="îṣ1îḋè">
                    <a:extLst>
                      <a:ext uri="{FF2B5EF4-FFF2-40B4-BE49-F238E27FC236}">
                        <a16:creationId xmlns:a16="http://schemas.microsoft.com/office/drawing/2014/main" id="{1EBC9AAC-6742-43E3-982E-9B3CC64F6A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68805" y="2345531"/>
                    <a:ext cx="428625" cy="428625"/>
                  </a:xfrm>
                  <a:custGeom>
                    <a:avLst/>
                    <a:gdLst>
                      <a:gd name="T0" fmla="*/ 96 w 114"/>
                      <a:gd name="T1" fmla="*/ 34 h 114"/>
                      <a:gd name="T2" fmla="*/ 51 w 114"/>
                      <a:gd name="T3" fmla="*/ 10 h 114"/>
                      <a:gd name="T4" fmla="*/ 20 w 114"/>
                      <a:gd name="T5" fmla="*/ 84 h 114"/>
                      <a:gd name="T6" fmla="*/ 94 w 114"/>
                      <a:gd name="T7" fmla="*/ 76 h 114"/>
                      <a:gd name="T8" fmla="*/ 96 w 114"/>
                      <a:gd name="T9" fmla="*/ 34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" h="114">
                        <a:moveTo>
                          <a:pt x="96" y="34"/>
                        </a:moveTo>
                        <a:cubicBezTo>
                          <a:pt x="81" y="18"/>
                          <a:pt x="65" y="0"/>
                          <a:pt x="51" y="10"/>
                        </a:cubicBezTo>
                        <a:cubicBezTo>
                          <a:pt x="37" y="20"/>
                          <a:pt x="0" y="54"/>
                          <a:pt x="20" y="84"/>
                        </a:cubicBezTo>
                        <a:cubicBezTo>
                          <a:pt x="40" y="114"/>
                          <a:pt x="75" y="95"/>
                          <a:pt x="94" y="76"/>
                        </a:cubicBezTo>
                        <a:cubicBezTo>
                          <a:pt x="114" y="56"/>
                          <a:pt x="110" y="51"/>
                          <a:pt x="96" y="34"/>
                        </a:cubicBezTo>
                        <a:close/>
                      </a:path>
                    </a:pathLst>
                  </a:custGeom>
                  <a:solidFill>
                    <a:srgbClr val="FFF3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endParaRPr dirty="0">
                      <a:latin typeface="微软雅黑" panose="020B0503020204020204" pitchFamily="34" charset="-122"/>
                    </a:endParaRPr>
                  </a:p>
                </p:txBody>
              </p:sp>
            </p:grpSp>
          </p:grpSp>
        </p:grpSp>
      </p:grp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FDC569E-A638-4952-AB6E-05D27D0EB8CF}"/>
              </a:ext>
            </a:extLst>
          </p:cNvPr>
          <p:cNvCxnSpPr/>
          <p:nvPr/>
        </p:nvCxnSpPr>
        <p:spPr>
          <a:xfrm flipH="1" flipV="1">
            <a:off x="1545963" y="4322791"/>
            <a:ext cx="667066" cy="402184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C7591FD-EEA1-490C-B1A9-E2C4790A28E8}"/>
              </a:ext>
            </a:extLst>
          </p:cNvPr>
          <p:cNvCxnSpPr>
            <a:cxnSpLocks/>
          </p:cNvCxnSpPr>
          <p:nvPr/>
        </p:nvCxnSpPr>
        <p:spPr>
          <a:xfrm>
            <a:off x="5303591" y="4168270"/>
            <a:ext cx="1237771" cy="846922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ïšľïdé">
            <a:extLst>
              <a:ext uri="{FF2B5EF4-FFF2-40B4-BE49-F238E27FC236}">
                <a16:creationId xmlns:a16="http://schemas.microsoft.com/office/drawing/2014/main" id="{CBC36F2C-ED42-46B4-8119-C22E635CC983}"/>
              </a:ext>
            </a:extLst>
          </p:cNvPr>
          <p:cNvSpPr>
            <a:spLocks/>
          </p:cNvSpPr>
          <p:nvPr/>
        </p:nvSpPr>
        <p:spPr bwMode="auto">
          <a:xfrm>
            <a:off x="6997402" y="3772471"/>
            <a:ext cx="785471" cy="78369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4"/>
            </a:solidFill>
            <a:prstDash val="sysDot"/>
          </a:ln>
        </p:spPr>
        <p:txBody>
          <a:bodyPr wrap="none" tIns="46800" bIns="46800" anchor="ctr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dirty="0">
                <a:solidFill>
                  <a:schemeClr val="accent4"/>
                </a:solidFill>
                <a:latin typeface="Century Gothic" panose="020B0502020202020204" pitchFamily="34" charset="0"/>
              </a:rPr>
              <a:t>2019</a:t>
            </a:r>
          </a:p>
        </p:txBody>
      </p:sp>
      <p:sp>
        <p:nvSpPr>
          <p:cNvPr id="11" name="isḻíḍè">
            <a:extLst>
              <a:ext uri="{FF2B5EF4-FFF2-40B4-BE49-F238E27FC236}">
                <a16:creationId xmlns:a16="http://schemas.microsoft.com/office/drawing/2014/main" id="{7194F79B-D9F3-4DB0-B378-67F9A0F324A6}"/>
              </a:ext>
            </a:extLst>
          </p:cNvPr>
          <p:cNvSpPr>
            <a:spLocks/>
          </p:cNvSpPr>
          <p:nvPr/>
        </p:nvSpPr>
        <p:spPr bwMode="auto">
          <a:xfrm>
            <a:off x="4910855" y="3539097"/>
            <a:ext cx="785471" cy="78369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3"/>
            </a:solidFill>
            <a:prstDash val="sysDot"/>
          </a:ln>
        </p:spPr>
        <p:txBody>
          <a:bodyPr wrap="none" tIns="46800" bIns="46800" anchor="ctr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dirty="0">
                <a:solidFill>
                  <a:schemeClr val="accent3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12" name="íṡḷîďé">
            <a:extLst>
              <a:ext uri="{FF2B5EF4-FFF2-40B4-BE49-F238E27FC236}">
                <a16:creationId xmlns:a16="http://schemas.microsoft.com/office/drawing/2014/main" id="{0C454A34-0EDB-49CA-8AB9-A9BA59B4519B}"/>
              </a:ext>
            </a:extLst>
          </p:cNvPr>
          <p:cNvSpPr>
            <a:spLocks/>
          </p:cNvSpPr>
          <p:nvPr/>
        </p:nvSpPr>
        <p:spPr bwMode="auto">
          <a:xfrm>
            <a:off x="2976095" y="5157192"/>
            <a:ext cx="785471" cy="78369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2"/>
            </a:solidFill>
            <a:prstDash val="sysDot"/>
          </a:ln>
        </p:spPr>
        <p:txBody>
          <a:bodyPr wrap="none" tIns="46800" bIns="46800" anchor="ctr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dirty="0">
                <a:solidFill>
                  <a:schemeClr val="accent2"/>
                </a:solidFill>
                <a:latin typeface="Century Gothic" panose="020B0502020202020204" pitchFamily="34" charset="0"/>
              </a:rPr>
              <a:t>2017</a:t>
            </a:r>
          </a:p>
        </p:txBody>
      </p:sp>
      <p:sp>
        <p:nvSpPr>
          <p:cNvPr id="13" name="iṥľîďê">
            <a:extLst>
              <a:ext uri="{FF2B5EF4-FFF2-40B4-BE49-F238E27FC236}">
                <a16:creationId xmlns:a16="http://schemas.microsoft.com/office/drawing/2014/main" id="{78729F0B-A74E-41EC-97B3-B0584006CBFA}"/>
              </a:ext>
            </a:extLst>
          </p:cNvPr>
          <p:cNvSpPr>
            <a:spLocks/>
          </p:cNvSpPr>
          <p:nvPr/>
        </p:nvSpPr>
        <p:spPr bwMode="auto">
          <a:xfrm>
            <a:off x="1435298" y="4477874"/>
            <a:ext cx="785471" cy="78369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  <a:prstDash val="sysDot"/>
          </a:ln>
        </p:spPr>
        <p:txBody>
          <a:bodyPr wrap="none" tIns="46800" bIns="46800" anchor="ctr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dirty="0">
                <a:solidFill>
                  <a:schemeClr val="accen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8119493" y="4363218"/>
            <a:ext cx="2351472" cy="1132618"/>
            <a:chOff x="3624780" y="2412339"/>
            <a:chExt cx="2351472" cy="1132618"/>
          </a:xfrm>
        </p:grpSpPr>
        <p:sp>
          <p:nvSpPr>
            <p:cNvPr id="54" name="文本框 53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4600911" y="4813891"/>
            <a:ext cx="2351472" cy="1132618"/>
            <a:chOff x="3624780" y="2412339"/>
            <a:chExt cx="2351472" cy="1132618"/>
          </a:xfrm>
        </p:grpSpPr>
        <p:sp>
          <p:nvSpPr>
            <p:cNvPr id="57" name="文本框 56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565924" y="1998930"/>
            <a:ext cx="2351472" cy="1132618"/>
            <a:chOff x="3624780" y="2412339"/>
            <a:chExt cx="2351472" cy="1132618"/>
          </a:xfrm>
        </p:grpSpPr>
        <p:sp>
          <p:nvSpPr>
            <p:cNvPr id="60" name="文本框 59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721290" y="2684911"/>
            <a:ext cx="2351472" cy="1132618"/>
            <a:chOff x="3624780" y="2412339"/>
            <a:chExt cx="2351472" cy="1132618"/>
          </a:xfrm>
        </p:grpSpPr>
        <p:sp>
          <p:nvSpPr>
            <p:cNvPr id="63" name="文本框 62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3624780" y="2750893"/>
              <a:ext cx="235147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68" name="文本框 67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01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工作总结概述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2312753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işḻide"/>
          <p:cNvGrpSpPr/>
          <p:nvPr/>
        </p:nvGrpSpPr>
        <p:grpSpPr>
          <a:xfrm>
            <a:off x="2793999" y="2151111"/>
            <a:ext cx="6604001" cy="3276503"/>
            <a:chOff x="2896255" y="2209107"/>
            <a:chExt cx="7573233" cy="3757378"/>
          </a:xfrm>
        </p:grpSpPr>
        <p:sp>
          <p:nvSpPr>
            <p:cNvPr id="47" name="îslîde"/>
            <p:cNvSpPr/>
            <p:nvPr/>
          </p:nvSpPr>
          <p:spPr bwMode="auto">
            <a:xfrm rot="5400000">
              <a:off x="3444467" y="2304357"/>
              <a:ext cx="1381113" cy="1190615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>
              <a:noFill/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48" name="îṣľïde"/>
            <p:cNvSpPr/>
            <p:nvPr/>
          </p:nvSpPr>
          <p:spPr bwMode="auto">
            <a:xfrm rot="5400000">
              <a:off x="2801006" y="3492489"/>
              <a:ext cx="1381113" cy="1190615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>
              <a:noFill/>
              <a:round/>
              <a:headEnd/>
              <a:tailEnd/>
            </a:ln>
          </p:spPr>
          <p:txBody>
            <a:bodyPr rot="0" spcFirstLastPara="0" vert="vert270" wrap="none" lIns="91440" tIns="45720" rIns="91440" bIns="45720" anchor="ctr" anchorCtr="1" forceAA="0" compatLnSpc="1">
              <a:prstTxWarp prst="textNoShape">
                <a:avLst/>
              </a:prstTxWarp>
              <a:norm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800">
                  <a:solidFill>
                    <a:schemeClr val="bg1">
                      <a:lumMod val="100000"/>
                    </a:schemeClr>
                  </a:solidFill>
                  <a:latin typeface="Century Gothic" panose="020B0502020202020204" pitchFamily="34" charset="0"/>
                </a:rPr>
                <a:t>01</a:t>
              </a:r>
            </a:p>
          </p:txBody>
        </p:sp>
        <p:sp>
          <p:nvSpPr>
            <p:cNvPr id="49" name="îšḷíďè"/>
            <p:cNvSpPr/>
            <p:nvPr/>
          </p:nvSpPr>
          <p:spPr bwMode="auto">
            <a:xfrm rot="5400000">
              <a:off x="4087927" y="3492489"/>
              <a:ext cx="1381113" cy="1190615"/>
            </a:xfrm>
            <a:prstGeom prst="hexagon">
              <a:avLst/>
            </a:prstGeom>
            <a:solidFill>
              <a:schemeClr val="tx1">
                <a:lumMod val="65000"/>
                <a:lumOff val="3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50" name="ïṧľîḑè"/>
            <p:cNvSpPr/>
            <p:nvPr/>
          </p:nvSpPr>
          <p:spPr bwMode="auto">
            <a:xfrm rot="5400000">
              <a:off x="5374847" y="3492489"/>
              <a:ext cx="1381113" cy="1190615"/>
            </a:xfrm>
            <a:prstGeom prst="hexagon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19050">
              <a:noFill/>
              <a:round/>
              <a:headEnd/>
              <a:tailEnd/>
            </a:ln>
          </p:spPr>
          <p:txBody>
            <a:bodyPr rot="0" spcFirstLastPara="0" vert="vert270" wrap="none" lIns="91440" tIns="45720" rIns="91440" bIns="45720" anchor="ctr" anchorCtr="1" forceAA="0" compatLnSpc="1">
              <a:prstTxWarp prst="textNoShape">
                <a:avLst/>
              </a:prstTxWarp>
              <a:norm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800">
                  <a:solidFill>
                    <a:schemeClr val="bg1">
                      <a:lumMod val="100000"/>
                    </a:schemeClr>
                  </a:solidFill>
                  <a:latin typeface="Century Gothic" panose="020B0502020202020204" pitchFamily="34" charset="0"/>
                </a:rPr>
                <a:t>02</a:t>
              </a:r>
            </a:p>
          </p:txBody>
        </p:sp>
        <p:sp>
          <p:nvSpPr>
            <p:cNvPr id="51" name="îšḻiḑe"/>
            <p:cNvSpPr/>
            <p:nvPr/>
          </p:nvSpPr>
          <p:spPr bwMode="auto">
            <a:xfrm rot="5400000">
              <a:off x="6002879" y="4680621"/>
              <a:ext cx="1381113" cy="1190615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>
              <a:noFill/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52" name="íśliḑé"/>
            <p:cNvSpPr/>
            <p:nvPr/>
          </p:nvSpPr>
          <p:spPr bwMode="auto">
            <a:xfrm rot="5400000">
              <a:off x="6002879" y="2304357"/>
              <a:ext cx="1381113" cy="1190615"/>
            </a:xfrm>
            <a:prstGeom prst="hexagon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19050">
              <a:noFill/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53" name="ísḷïḍe"/>
            <p:cNvSpPr/>
            <p:nvPr/>
          </p:nvSpPr>
          <p:spPr bwMode="auto">
            <a:xfrm rot="5400000">
              <a:off x="7289799" y="4680621"/>
              <a:ext cx="1381113" cy="1190615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>
              <a:noFill/>
              <a:round/>
              <a:headEnd/>
              <a:tailEnd/>
            </a:ln>
          </p:spPr>
          <p:txBody>
            <a:bodyPr rot="0" spcFirstLastPara="0" vert="vert270" wrap="none" lIns="91440" tIns="45720" rIns="91440" bIns="45720" anchor="ctr" anchorCtr="1" forceAA="0" compatLnSpc="1">
              <a:prstTxWarp prst="textNoShape">
                <a:avLst/>
              </a:prstTxWarp>
              <a:norm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800">
                  <a:solidFill>
                    <a:schemeClr val="bg1">
                      <a:lumMod val="100000"/>
                    </a:schemeClr>
                  </a:solidFill>
                  <a:latin typeface="Century Gothic" panose="020B0502020202020204" pitchFamily="34" charset="0"/>
                </a:rPr>
                <a:t>03</a:t>
              </a:r>
            </a:p>
          </p:txBody>
        </p:sp>
        <p:sp>
          <p:nvSpPr>
            <p:cNvPr id="54" name="i$ḻidé"/>
            <p:cNvSpPr/>
            <p:nvPr/>
          </p:nvSpPr>
          <p:spPr bwMode="auto">
            <a:xfrm rot="5400000">
              <a:off x="7896703" y="3492489"/>
              <a:ext cx="1381113" cy="1190615"/>
            </a:xfrm>
            <a:prstGeom prst="hexagon">
              <a:avLst/>
            </a:prstGeom>
            <a:solidFill>
              <a:schemeClr val="tx1">
                <a:lumMod val="65000"/>
                <a:lumOff val="3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55" name="iṥḻíḋe"/>
            <p:cNvSpPr/>
            <p:nvPr/>
          </p:nvSpPr>
          <p:spPr bwMode="auto">
            <a:xfrm rot="5400000">
              <a:off x="9183624" y="3492489"/>
              <a:ext cx="1381113" cy="1190615"/>
            </a:xfrm>
            <a:prstGeom prst="hexagon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19050">
              <a:noFill/>
              <a:round/>
              <a:headEnd/>
              <a:tailEnd/>
            </a:ln>
          </p:spPr>
          <p:txBody>
            <a:bodyPr rot="0" spcFirstLastPara="0" vert="vert270" wrap="none" lIns="91440" tIns="45720" rIns="91440" bIns="45720" anchor="ctr" anchorCtr="1" forceAA="0" compatLnSpc="1">
              <a:prstTxWarp prst="textNoShape">
                <a:avLst/>
              </a:prstTxWarp>
              <a:norm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800">
                  <a:solidFill>
                    <a:schemeClr val="bg1">
                      <a:lumMod val="100000"/>
                    </a:schemeClr>
                  </a:solidFill>
                  <a:latin typeface="Century Gothic" panose="020B0502020202020204" pitchFamily="34" charset="0"/>
                </a:rPr>
                <a:t>04</a:t>
              </a:r>
            </a:p>
          </p:txBody>
        </p:sp>
        <p:sp>
          <p:nvSpPr>
            <p:cNvPr id="56" name="îşļïďe"/>
            <p:cNvSpPr/>
            <p:nvPr/>
          </p:nvSpPr>
          <p:spPr bwMode="auto">
            <a:xfrm rot="5400000">
              <a:off x="8552857" y="2304356"/>
              <a:ext cx="1381113" cy="1190615"/>
            </a:xfrm>
            <a:prstGeom prst="hexagon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  <a:lumOff val="10000"/>
                  </a:schemeClr>
                </a:gs>
              </a:gsLst>
              <a:lin ang="5400000" scaled="1"/>
            </a:gradFill>
            <a:ln w="19050">
              <a:noFill/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57" name="iṥ1íḑê"/>
            <p:cNvSpPr>
              <a:spLocks noChangeAspect="1"/>
            </p:cNvSpPr>
            <p:nvPr/>
          </p:nvSpPr>
          <p:spPr bwMode="auto">
            <a:xfrm>
              <a:off x="6502909" y="2716959"/>
              <a:ext cx="381053" cy="365410"/>
            </a:xfrm>
            <a:custGeom>
              <a:avLst/>
              <a:gdLst>
                <a:gd name="T0" fmla="*/ 1759 w 1781"/>
                <a:gd name="T1" fmla="*/ 494 h 1708"/>
                <a:gd name="T2" fmla="*/ 1777 w 1781"/>
                <a:gd name="T3" fmla="*/ 565 h 1708"/>
                <a:gd name="T4" fmla="*/ 1703 w 1781"/>
                <a:gd name="T5" fmla="*/ 992 h 1708"/>
                <a:gd name="T6" fmla="*/ 1672 w 1781"/>
                <a:gd name="T7" fmla="*/ 1047 h 1708"/>
                <a:gd name="T8" fmla="*/ 1613 w 1781"/>
                <a:gd name="T9" fmla="*/ 1068 h 1708"/>
                <a:gd name="T10" fmla="*/ 528 w 1781"/>
                <a:gd name="T11" fmla="*/ 1068 h 1708"/>
                <a:gd name="T12" fmla="*/ 506 w 1781"/>
                <a:gd name="T13" fmla="*/ 1189 h 1708"/>
                <a:gd name="T14" fmla="*/ 1540 w 1781"/>
                <a:gd name="T15" fmla="*/ 1189 h 1708"/>
                <a:gd name="T16" fmla="*/ 1605 w 1781"/>
                <a:gd name="T17" fmla="*/ 1216 h 1708"/>
                <a:gd name="T18" fmla="*/ 1632 w 1781"/>
                <a:gd name="T19" fmla="*/ 1282 h 1708"/>
                <a:gd name="T20" fmla="*/ 1605 w 1781"/>
                <a:gd name="T21" fmla="*/ 1347 h 1708"/>
                <a:gd name="T22" fmla="*/ 1540 w 1781"/>
                <a:gd name="T23" fmla="*/ 1374 h 1708"/>
                <a:gd name="T24" fmla="*/ 396 w 1781"/>
                <a:gd name="T25" fmla="*/ 1374 h 1708"/>
                <a:gd name="T26" fmla="*/ 326 w 1781"/>
                <a:gd name="T27" fmla="*/ 1340 h 1708"/>
                <a:gd name="T28" fmla="*/ 304 w 1781"/>
                <a:gd name="T29" fmla="*/ 1264 h 1708"/>
                <a:gd name="T30" fmla="*/ 353 w 1781"/>
                <a:gd name="T31" fmla="*/ 998 h 1708"/>
                <a:gd name="T32" fmla="*/ 279 w 1781"/>
                <a:gd name="T33" fmla="*/ 249 h 1708"/>
                <a:gd name="T34" fmla="*/ 67 w 1781"/>
                <a:gd name="T35" fmla="*/ 183 h 1708"/>
                <a:gd name="T36" fmla="*/ 13 w 1781"/>
                <a:gd name="T37" fmla="*/ 138 h 1708"/>
                <a:gd name="T38" fmla="*/ 7 w 1781"/>
                <a:gd name="T39" fmla="*/ 67 h 1708"/>
                <a:gd name="T40" fmla="*/ 53 w 1781"/>
                <a:gd name="T41" fmla="*/ 13 h 1708"/>
                <a:gd name="T42" fmla="*/ 122 w 1781"/>
                <a:gd name="T43" fmla="*/ 7 h 1708"/>
                <a:gd name="T44" fmla="*/ 392 w 1781"/>
                <a:gd name="T45" fmla="*/ 93 h 1708"/>
                <a:gd name="T46" fmla="*/ 435 w 1781"/>
                <a:gd name="T47" fmla="*/ 122 h 1708"/>
                <a:gd name="T48" fmla="*/ 455 w 1781"/>
                <a:gd name="T49" fmla="*/ 171 h 1708"/>
                <a:gd name="T50" fmla="*/ 471 w 1781"/>
                <a:gd name="T51" fmla="*/ 320 h 1708"/>
                <a:gd name="T52" fmla="*/ 1697 w 1781"/>
                <a:gd name="T53" fmla="*/ 457 h 1708"/>
                <a:gd name="T54" fmla="*/ 1759 w 1781"/>
                <a:gd name="T55" fmla="*/ 494 h 1708"/>
                <a:gd name="T56" fmla="*/ 535 w 1781"/>
                <a:gd name="T57" fmla="*/ 1425 h 1708"/>
                <a:gd name="T58" fmla="*/ 635 w 1781"/>
                <a:gd name="T59" fmla="*/ 1466 h 1708"/>
                <a:gd name="T60" fmla="*/ 676 w 1781"/>
                <a:gd name="T61" fmla="*/ 1566 h 1708"/>
                <a:gd name="T62" fmla="*/ 635 w 1781"/>
                <a:gd name="T63" fmla="*/ 1666 h 1708"/>
                <a:gd name="T64" fmla="*/ 535 w 1781"/>
                <a:gd name="T65" fmla="*/ 1708 h 1708"/>
                <a:gd name="T66" fmla="*/ 436 w 1781"/>
                <a:gd name="T67" fmla="*/ 1666 h 1708"/>
                <a:gd name="T68" fmla="*/ 394 w 1781"/>
                <a:gd name="T69" fmla="*/ 1566 h 1708"/>
                <a:gd name="T70" fmla="*/ 436 w 1781"/>
                <a:gd name="T71" fmla="*/ 1466 h 1708"/>
                <a:gd name="T72" fmla="*/ 535 w 1781"/>
                <a:gd name="T73" fmla="*/ 1425 h 1708"/>
                <a:gd name="T74" fmla="*/ 1372 w 1781"/>
                <a:gd name="T75" fmla="*/ 1425 h 1708"/>
                <a:gd name="T76" fmla="*/ 1472 w 1781"/>
                <a:gd name="T77" fmla="*/ 1466 h 1708"/>
                <a:gd name="T78" fmla="*/ 1513 w 1781"/>
                <a:gd name="T79" fmla="*/ 1566 h 1708"/>
                <a:gd name="T80" fmla="*/ 1472 w 1781"/>
                <a:gd name="T81" fmla="*/ 1666 h 1708"/>
                <a:gd name="T82" fmla="*/ 1372 w 1781"/>
                <a:gd name="T83" fmla="*/ 1708 h 1708"/>
                <a:gd name="T84" fmla="*/ 1272 w 1781"/>
                <a:gd name="T85" fmla="*/ 1666 h 1708"/>
                <a:gd name="T86" fmla="*/ 1231 w 1781"/>
                <a:gd name="T87" fmla="*/ 1566 h 1708"/>
                <a:gd name="T88" fmla="*/ 1272 w 1781"/>
                <a:gd name="T89" fmla="*/ 1466 h 1708"/>
                <a:gd name="T90" fmla="*/ 1372 w 1781"/>
                <a:gd name="T91" fmla="*/ 1425 h 1708"/>
                <a:gd name="T92" fmla="*/ 1372 w 1781"/>
                <a:gd name="T93" fmla="*/ 1425 h 1708"/>
                <a:gd name="T94" fmla="*/ 1372 w 1781"/>
                <a:gd name="T95" fmla="*/ 1425 h 1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81" h="1708">
                  <a:moveTo>
                    <a:pt x="1759" y="494"/>
                  </a:moveTo>
                  <a:cubicBezTo>
                    <a:pt x="1775" y="514"/>
                    <a:pt x="1781" y="537"/>
                    <a:pt x="1777" y="565"/>
                  </a:cubicBezTo>
                  <a:cubicBezTo>
                    <a:pt x="1703" y="992"/>
                    <a:pt x="1703" y="992"/>
                    <a:pt x="1703" y="992"/>
                  </a:cubicBezTo>
                  <a:cubicBezTo>
                    <a:pt x="1700" y="1014"/>
                    <a:pt x="1690" y="1032"/>
                    <a:pt x="1672" y="1047"/>
                  </a:cubicBezTo>
                  <a:cubicBezTo>
                    <a:pt x="1655" y="1061"/>
                    <a:pt x="1635" y="1068"/>
                    <a:pt x="1613" y="1068"/>
                  </a:cubicBezTo>
                  <a:cubicBezTo>
                    <a:pt x="528" y="1068"/>
                    <a:pt x="528" y="1068"/>
                    <a:pt x="528" y="1068"/>
                  </a:cubicBezTo>
                  <a:cubicBezTo>
                    <a:pt x="506" y="1189"/>
                    <a:pt x="506" y="1189"/>
                    <a:pt x="506" y="1189"/>
                  </a:cubicBezTo>
                  <a:cubicBezTo>
                    <a:pt x="1540" y="1189"/>
                    <a:pt x="1540" y="1189"/>
                    <a:pt x="1540" y="1189"/>
                  </a:cubicBezTo>
                  <a:cubicBezTo>
                    <a:pt x="1565" y="1189"/>
                    <a:pt x="1586" y="1198"/>
                    <a:pt x="1605" y="1216"/>
                  </a:cubicBezTo>
                  <a:cubicBezTo>
                    <a:pt x="1623" y="1234"/>
                    <a:pt x="1632" y="1255"/>
                    <a:pt x="1632" y="1282"/>
                  </a:cubicBezTo>
                  <a:cubicBezTo>
                    <a:pt x="1632" y="1308"/>
                    <a:pt x="1623" y="1330"/>
                    <a:pt x="1605" y="1347"/>
                  </a:cubicBezTo>
                  <a:cubicBezTo>
                    <a:pt x="1586" y="1365"/>
                    <a:pt x="1565" y="1374"/>
                    <a:pt x="1540" y="1374"/>
                  </a:cubicBezTo>
                  <a:cubicBezTo>
                    <a:pt x="396" y="1374"/>
                    <a:pt x="396" y="1374"/>
                    <a:pt x="396" y="1374"/>
                  </a:cubicBezTo>
                  <a:cubicBezTo>
                    <a:pt x="369" y="1374"/>
                    <a:pt x="345" y="1362"/>
                    <a:pt x="326" y="1340"/>
                  </a:cubicBezTo>
                  <a:cubicBezTo>
                    <a:pt x="308" y="1318"/>
                    <a:pt x="300" y="1293"/>
                    <a:pt x="304" y="1264"/>
                  </a:cubicBezTo>
                  <a:cubicBezTo>
                    <a:pt x="353" y="998"/>
                    <a:pt x="353" y="998"/>
                    <a:pt x="353" y="998"/>
                  </a:cubicBezTo>
                  <a:cubicBezTo>
                    <a:pt x="279" y="249"/>
                    <a:pt x="279" y="249"/>
                    <a:pt x="279" y="249"/>
                  </a:cubicBezTo>
                  <a:cubicBezTo>
                    <a:pt x="67" y="183"/>
                    <a:pt x="67" y="183"/>
                    <a:pt x="67" y="183"/>
                  </a:cubicBezTo>
                  <a:cubicBezTo>
                    <a:pt x="43" y="175"/>
                    <a:pt x="25" y="160"/>
                    <a:pt x="13" y="138"/>
                  </a:cubicBezTo>
                  <a:cubicBezTo>
                    <a:pt x="2" y="116"/>
                    <a:pt x="0" y="92"/>
                    <a:pt x="7" y="67"/>
                  </a:cubicBezTo>
                  <a:cubicBezTo>
                    <a:pt x="14" y="43"/>
                    <a:pt x="30" y="25"/>
                    <a:pt x="53" y="13"/>
                  </a:cubicBezTo>
                  <a:cubicBezTo>
                    <a:pt x="76" y="2"/>
                    <a:pt x="99" y="0"/>
                    <a:pt x="122" y="7"/>
                  </a:cubicBezTo>
                  <a:cubicBezTo>
                    <a:pt x="392" y="93"/>
                    <a:pt x="392" y="93"/>
                    <a:pt x="392" y="93"/>
                  </a:cubicBezTo>
                  <a:cubicBezTo>
                    <a:pt x="409" y="98"/>
                    <a:pt x="423" y="108"/>
                    <a:pt x="435" y="122"/>
                  </a:cubicBezTo>
                  <a:cubicBezTo>
                    <a:pt x="446" y="137"/>
                    <a:pt x="452" y="153"/>
                    <a:pt x="455" y="171"/>
                  </a:cubicBezTo>
                  <a:cubicBezTo>
                    <a:pt x="471" y="320"/>
                    <a:pt x="471" y="320"/>
                    <a:pt x="471" y="320"/>
                  </a:cubicBezTo>
                  <a:cubicBezTo>
                    <a:pt x="1697" y="457"/>
                    <a:pt x="1697" y="457"/>
                    <a:pt x="1697" y="457"/>
                  </a:cubicBezTo>
                  <a:cubicBezTo>
                    <a:pt x="1724" y="461"/>
                    <a:pt x="1745" y="473"/>
                    <a:pt x="1759" y="494"/>
                  </a:cubicBezTo>
                  <a:close/>
                  <a:moveTo>
                    <a:pt x="535" y="1425"/>
                  </a:moveTo>
                  <a:cubicBezTo>
                    <a:pt x="575" y="1425"/>
                    <a:pt x="608" y="1438"/>
                    <a:pt x="635" y="1466"/>
                  </a:cubicBezTo>
                  <a:cubicBezTo>
                    <a:pt x="663" y="1493"/>
                    <a:pt x="676" y="1526"/>
                    <a:pt x="676" y="1566"/>
                  </a:cubicBezTo>
                  <a:cubicBezTo>
                    <a:pt x="676" y="1605"/>
                    <a:pt x="663" y="1638"/>
                    <a:pt x="635" y="1666"/>
                  </a:cubicBezTo>
                  <a:cubicBezTo>
                    <a:pt x="608" y="1694"/>
                    <a:pt x="575" y="1708"/>
                    <a:pt x="535" y="1708"/>
                  </a:cubicBezTo>
                  <a:cubicBezTo>
                    <a:pt x="496" y="1708"/>
                    <a:pt x="463" y="1694"/>
                    <a:pt x="436" y="1666"/>
                  </a:cubicBezTo>
                  <a:cubicBezTo>
                    <a:pt x="408" y="1638"/>
                    <a:pt x="394" y="1605"/>
                    <a:pt x="394" y="1566"/>
                  </a:cubicBezTo>
                  <a:cubicBezTo>
                    <a:pt x="394" y="1526"/>
                    <a:pt x="408" y="1493"/>
                    <a:pt x="436" y="1466"/>
                  </a:cubicBezTo>
                  <a:cubicBezTo>
                    <a:pt x="463" y="1438"/>
                    <a:pt x="496" y="1425"/>
                    <a:pt x="535" y="1425"/>
                  </a:cubicBezTo>
                  <a:close/>
                  <a:moveTo>
                    <a:pt x="1372" y="1425"/>
                  </a:moveTo>
                  <a:cubicBezTo>
                    <a:pt x="1411" y="1425"/>
                    <a:pt x="1444" y="1438"/>
                    <a:pt x="1472" y="1466"/>
                  </a:cubicBezTo>
                  <a:cubicBezTo>
                    <a:pt x="1499" y="1493"/>
                    <a:pt x="1513" y="1526"/>
                    <a:pt x="1513" y="1566"/>
                  </a:cubicBezTo>
                  <a:cubicBezTo>
                    <a:pt x="1513" y="1605"/>
                    <a:pt x="1499" y="1638"/>
                    <a:pt x="1472" y="1666"/>
                  </a:cubicBezTo>
                  <a:cubicBezTo>
                    <a:pt x="1444" y="1694"/>
                    <a:pt x="1411" y="1708"/>
                    <a:pt x="1372" y="1708"/>
                  </a:cubicBezTo>
                  <a:cubicBezTo>
                    <a:pt x="1332" y="1708"/>
                    <a:pt x="1299" y="1694"/>
                    <a:pt x="1272" y="1666"/>
                  </a:cubicBezTo>
                  <a:cubicBezTo>
                    <a:pt x="1244" y="1638"/>
                    <a:pt x="1231" y="1605"/>
                    <a:pt x="1231" y="1566"/>
                  </a:cubicBezTo>
                  <a:cubicBezTo>
                    <a:pt x="1231" y="1526"/>
                    <a:pt x="1244" y="1493"/>
                    <a:pt x="1272" y="1466"/>
                  </a:cubicBezTo>
                  <a:cubicBezTo>
                    <a:pt x="1299" y="1438"/>
                    <a:pt x="1332" y="1425"/>
                    <a:pt x="1372" y="1425"/>
                  </a:cubicBezTo>
                  <a:close/>
                  <a:moveTo>
                    <a:pt x="1372" y="1425"/>
                  </a:moveTo>
                  <a:cubicBezTo>
                    <a:pt x="1372" y="1425"/>
                    <a:pt x="1372" y="1425"/>
                    <a:pt x="1372" y="142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58" name="ïṩlidé"/>
            <p:cNvSpPr>
              <a:spLocks noChangeAspect="1"/>
            </p:cNvSpPr>
            <p:nvPr/>
          </p:nvSpPr>
          <p:spPr bwMode="auto">
            <a:xfrm>
              <a:off x="9052887" y="2709360"/>
              <a:ext cx="381053" cy="380606"/>
            </a:xfrm>
            <a:custGeom>
              <a:avLst/>
              <a:gdLst>
                <a:gd name="T0" fmla="*/ 329 w 358"/>
                <a:gd name="T1" fmla="*/ 30 h 358"/>
                <a:gd name="T2" fmla="*/ 15 w 358"/>
                <a:gd name="T3" fmla="*/ 30 h 358"/>
                <a:gd name="T4" fmla="*/ 15 w 358"/>
                <a:gd name="T5" fmla="*/ 0 h 358"/>
                <a:gd name="T6" fmla="*/ 329 w 358"/>
                <a:gd name="T7" fmla="*/ 0 h 358"/>
                <a:gd name="T8" fmla="*/ 329 w 358"/>
                <a:gd name="T9" fmla="*/ 30 h 358"/>
                <a:gd name="T10" fmla="*/ 336 w 358"/>
                <a:gd name="T11" fmla="*/ 180 h 358"/>
                <a:gd name="T12" fmla="*/ 343 w 358"/>
                <a:gd name="T13" fmla="*/ 179 h 358"/>
                <a:gd name="T14" fmla="*/ 343 w 358"/>
                <a:gd name="T15" fmla="*/ 358 h 358"/>
                <a:gd name="T16" fmla="*/ 299 w 358"/>
                <a:gd name="T17" fmla="*/ 358 h 358"/>
                <a:gd name="T18" fmla="*/ 299 w 358"/>
                <a:gd name="T19" fmla="*/ 209 h 358"/>
                <a:gd name="T20" fmla="*/ 209 w 358"/>
                <a:gd name="T21" fmla="*/ 209 h 358"/>
                <a:gd name="T22" fmla="*/ 209 w 358"/>
                <a:gd name="T23" fmla="*/ 358 h 358"/>
                <a:gd name="T24" fmla="*/ 15 w 358"/>
                <a:gd name="T25" fmla="*/ 358 h 358"/>
                <a:gd name="T26" fmla="*/ 15 w 358"/>
                <a:gd name="T27" fmla="*/ 179 h 358"/>
                <a:gd name="T28" fmla="*/ 22 w 358"/>
                <a:gd name="T29" fmla="*/ 180 h 358"/>
                <a:gd name="T30" fmla="*/ 62 w 358"/>
                <a:gd name="T31" fmla="*/ 157 h 358"/>
                <a:gd name="T32" fmla="*/ 101 w 358"/>
                <a:gd name="T33" fmla="*/ 180 h 358"/>
                <a:gd name="T34" fmla="*/ 140 w 358"/>
                <a:gd name="T35" fmla="*/ 157 h 358"/>
                <a:gd name="T36" fmla="*/ 179 w 358"/>
                <a:gd name="T37" fmla="*/ 180 h 358"/>
                <a:gd name="T38" fmla="*/ 218 w 358"/>
                <a:gd name="T39" fmla="*/ 157 h 358"/>
                <a:gd name="T40" fmla="*/ 258 w 358"/>
                <a:gd name="T41" fmla="*/ 180 h 358"/>
                <a:gd name="T42" fmla="*/ 297 w 358"/>
                <a:gd name="T43" fmla="*/ 157 h 358"/>
                <a:gd name="T44" fmla="*/ 336 w 358"/>
                <a:gd name="T45" fmla="*/ 180 h 358"/>
                <a:gd name="T46" fmla="*/ 164 w 358"/>
                <a:gd name="T47" fmla="*/ 209 h 358"/>
                <a:gd name="T48" fmla="*/ 60 w 358"/>
                <a:gd name="T49" fmla="*/ 209 h 358"/>
                <a:gd name="T50" fmla="*/ 60 w 358"/>
                <a:gd name="T51" fmla="*/ 299 h 358"/>
                <a:gd name="T52" fmla="*/ 164 w 358"/>
                <a:gd name="T53" fmla="*/ 299 h 358"/>
                <a:gd name="T54" fmla="*/ 164 w 358"/>
                <a:gd name="T55" fmla="*/ 209 h 358"/>
                <a:gd name="T56" fmla="*/ 329 w 358"/>
                <a:gd name="T57" fmla="*/ 45 h 358"/>
                <a:gd name="T58" fmla="*/ 15 w 358"/>
                <a:gd name="T59" fmla="*/ 45 h 358"/>
                <a:gd name="T60" fmla="*/ 0 w 358"/>
                <a:gd name="T61" fmla="*/ 142 h 358"/>
                <a:gd name="T62" fmla="*/ 22 w 358"/>
                <a:gd name="T63" fmla="*/ 164 h 358"/>
                <a:gd name="T64" fmla="*/ 45 w 358"/>
                <a:gd name="T65" fmla="*/ 142 h 358"/>
                <a:gd name="T66" fmla="*/ 45 w 358"/>
                <a:gd name="T67" fmla="*/ 75 h 358"/>
                <a:gd name="T68" fmla="*/ 78 w 358"/>
                <a:gd name="T69" fmla="*/ 75 h 358"/>
                <a:gd name="T70" fmla="*/ 78 w 358"/>
                <a:gd name="T71" fmla="*/ 142 h 358"/>
                <a:gd name="T72" fmla="*/ 101 w 358"/>
                <a:gd name="T73" fmla="*/ 164 h 358"/>
                <a:gd name="T74" fmla="*/ 123 w 358"/>
                <a:gd name="T75" fmla="*/ 142 h 358"/>
                <a:gd name="T76" fmla="*/ 123 w 358"/>
                <a:gd name="T77" fmla="*/ 75 h 358"/>
                <a:gd name="T78" fmla="*/ 157 w 358"/>
                <a:gd name="T79" fmla="*/ 75 h 358"/>
                <a:gd name="T80" fmla="*/ 157 w 358"/>
                <a:gd name="T81" fmla="*/ 142 h 358"/>
                <a:gd name="T82" fmla="*/ 179 w 358"/>
                <a:gd name="T83" fmla="*/ 164 h 358"/>
                <a:gd name="T84" fmla="*/ 202 w 358"/>
                <a:gd name="T85" fmla="*/ 142 h 358"/>
                <a:gd name="T86" fmla="*/ 202 w 358"/>
                <a:gd name="T87" fmla="*/ 75 h 358"/>
                <a:gd name="T88" fmla="*/ 235 w 358"/>
                <a:gd name="T89" fmla="*/ 75 h 358"/>
                <a:gd name="T90" fmla="*/ 235 w 358"/>
                <a:gd name="T91" fmla="*/ 142 h 358"/>
                <a:gd name="T92" fmla="*/ 258 w 358"/>
                <a:gd name="T93" fmla="*/ 164 h 358"/>
                <a:gd name="T94" fmla="*/ 280 w 358"/>
                <a:gd name="T95" fmla="*/ 142 h 358"/>
                <a:gd name="T96" fmla="*/ 280 w 358"/>
                <a:gd name="T97" fmla="*/ 75 h 358"/>
                <a:gd name="T98" fmla="*/ 314 w 358"/>
                <a:gd name="T99" fmla="*/ 75 h 358"/>
                <a:gd name="T100" fmla="*/ 314 w 358"/>
                <a:gd name="T101" fmla="*/ 142 h 358"/>
                <a:gd name="T102" fmla="*/ 336 w 358"/>
                <a:gd name="T103" fmla="*/ 164 h 358"/>
                <a:gd name="T104" fmla="*/ 358 w 358"/>
                <a:gd name="T105" fmla="*/ 142 h 358"/>
                <a:gd name="T106" fmla="*/ 329 w 358"/>
                <a:gd name="T107" fmla="*/ 45 h 358"/>
                <a:gd name="T108" fmla="*/ 329 w 358"/>
                <a:gd name="T109" fmla="*/ 45 h 358"/>
                <a:gd name="T110" fmla="*/ 329 w 358"/>
                <a:gd name="T111" fmla="*/ 45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58" h="358">
                  <a:moveTo>
                    <a:pt x="329" y="30"/>
                  </a:moveTo>
                  <a:cubicBezTo>
                    <a:pt x="15" y="30"/>
                    <a:pt x="15" y="30"/>
                    <a:pt x="15" y="3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329" y="0"/>
                    <a:pt x="329" y="0"/>
                    <a:pt x="329" y="0"/>
                  </a:cubicBezTo>
                  <a:lnTo>
                    <a:pt x="329" y="30"/>
                  </a:lnTo>
                  <a:close/>
                  <a:moveTo>
                    <a:pt x="336" y="180"/>
                  </a:moveTo>
                  <a:cubicBezTo>
                    <a:pt x="339" y="180"/>
                    <a:pt x="341" y="180"/>
                    <a:pt x="343" y="179"/>
                  </a:cubicBezTo>
                  <a:cubicBezTo>
                    <a:pt x="343" y="358"/>
                    <a:pt x="343" y="358"/>
                    <a:pt x="343" y="358"/>
                  </a:cubicBezTo>
                  <a:cubicBezTo>
                    <a:pt x="299" y="358"/>
                    <a:pt x="299" y="358"/>
                    <a:pt x="299" y="358"/>
                  </a:cubicBezTo>
                  <a:cubicBezTo>
                    <a:pt x="299" y="209"/>
                    <a:pt x="299" y="209"/>
                    <a:pt x="299" y="209"/>
                  </a:cubicBezTo>
                  <a:cubicBezTo>
                    <a:pt x="209" y="209"/>
                    <a:pt x="209" y="209"/>
                    <a:pt x="209" y="209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15" y="358"/>
                    <a:pt x="15" y="358"/>
                    <a:pt x="15" y="358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7" y="180"/>
                    <a:pt x="20" y="180"/>
                    <a:pt x="22" y="180"/>
                  </a:cubicBezTo>
                  <a:cubicBezTo>
                    <a:pt x="39" y="180"/>
                    <a:pt x="54" y="171"/>
                    <a:pt x="62" y="157"/>
                  </a:cubicBezTo>
                  <a:cubicBezTo>
                    <a:pt x="69" y="171"/>
                    <a:pt x="84" y="180"/>
                    <a:pt x="101" y="180"/>
                  </a:cubicBezTo>
                  <a:cubicBezTo>
                    <a:pt x="118" y="180"/>
                    <a:pt x="132" y="171"/>
                    <a:pt x="140" y="157"/>
                  </a:cubicBezTo>
                  <a:cubicBezTo>
                    <a:pt x="148" y="171"/>
                    <a:pt x="162" y="180"/>
                    <a:pt x="179" y="180"/>
                  </a:cubicBezTo>
                  <a:cubicBezTo>
                    <a:pt x="196" y="180"/>
                    <a:pt x="211" y="171"/>
                    <a:pt x="218" y="157"/>
                  </a:cubicBezTo>
                  <a:cubicBezTo>
                    <a:pt x="226" y="171"/>
                    <a:pt x="241" y="180"/>
                    <a:pt x="258" y="180"/>
                  </a:cubicBezTo>
                  <a:cubicBezTo>
                    <a:pt x="274" y="180"/>
                    <a:pt x="289" y="171"/>
                    <a:pt x="297" y="157"/>
                  </a:cubicBezTo>
                  <a:cubicBezTo>
                    <a:pt x="304" y="171"/>
                    <a:pt x="319" y="180"/>
                    <a:pt x="336" y="180"/>
                  </a:cubicBezTo>
                  <a:close/>
                  <a:moveTo>
                    <a:pt x="164" y="209"/>
                  </a:moveTo>
                  <a:cubicBezTo>
                    <a:pt x="60" y="209"/>
                    <a:pt x="60" y="209"/>
                    <a:pt x="60" y="209"/>
                  </a:cubicBezTo>
                  <a:cubicBezTo>
                    <a:pt x="60" y="299"/>
                    <a:pt x="60" y="299"/>
                    <a:pt x="60" y="299"/>
                  </a:cubicBezTo>
                  <a:cubicBezTo>
                    <a:pt x="164" y="299"/>
                    <a:pt x="164" y="299"/>
                    <a:pt x="164" y="299"/>
                  </a:cubicBezTo>
                  <a:lnTo>
                    <a:pt x="164" y="209"/>
                  </a:lnTo>
                  <a:close/>
                  <a:moveTo>
                    <a:pt x="329" y="45"/>
                  </a:moveTo>
                  <a:cubicBezTo>
                    <a:pt x="15" y="45"/>
                    <a:pt x="15" y="45"/>
                    <a:pt x="15" y="45"/>
                  </a:cubicBezTo>
                  <a:cubicBezTo>
                    <a:pt x="15" y="45"/>
                    <a:pt x="0" y="139"/>
                    <a:pt x="0" y="142"/>
                  </a:cubicBezTo>
                  <a:cubicBezTo>
                    <a:pt x="0" y="154"/>
                    <a:pt x="10" y="164"/>
                    <a:pt x="22" y="164"/>
                  </a:cubicBezTo>
                  <a:cubicBezTo>
                    <a:pt x="35" y="164"/>
                    <a:pt x="45" y="154"/>
                    <a:pt x="45" y="142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78" y="75"/>
                    <a:pt x="78" y="75"/>
                    <a:pt x="78" y="75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54"/>
                    <a:pt x="88" y="164"/>
                    <a:pt x="101" y="164"/>
                  </a:cubicBezTo>
                  <a:cubicBezTo>
                    <a:pt x="113" y="164"/>
                    <a:pt x="123" y="154"/>
                    <a:pt x="123" y="142"/>
                  </a:cubicBezTo>
                  <a:cubicBezTo>
                    <a:pt x="123" y="75"/>
                    <a:pt x="123" y="75"/>
                    <a:pt x="123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142"/>
                    <a:pt x="157" y="142"/>
                    <a:pt x="157" y="142"/>
                  </a:cubicBezTo>
                  <a:cubicBezTo>
                    <a:pt x="157" y="154"/>
                    <a:pt x="167" y="164"/>
                    <a:pt x="179" y="164"/>
                  </a:cubicBezTo>
                  <a:cubicBezTo>
                    <a:pt x="192" y="164"/>
                    <a:pt x="202" y="154"/>
                    <a:pt x="202" y="142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142"/>
                    <a:pt x="235" y="142"/>
                    <a:pt x="235" y="142"/>
                  </a:cubicBezTo>
                  <a:cubicBezTo>
                    <a:pt x="235" y="154"/>
                    <a:pt x="245" y="164"/>
                    <a:pt x="258" y="164"/>
                  </a:cubicBezTo>
                  <a:cubicBezTo>
                    <a:pt x="270" y="164"/>
                    <a:pt x="280" y="154"/>
                    <a:pt x="280" y="142"/>
                  </a:cubicBezTo>
                  <a:cubicBezTo>
                    <a:pt x="280" y="75"/>
                    <a:pt x="280" y="75"/>
                    <a:pt x="280" y="75"/>
                  </a:cubicBezTo>
                  <a:cubicBezTo>
                    <a:pt x="314" y="75"/>
                    <a:pt x="314" y="75"/>
                    <a:pt x="314" y="75"/>
                  </a:cubicBezTo>
                  <a:cubicBezTo>
                    <a:pt x="314" y="142"/>
                    <a:pt x="314" y="142"/>
                    <a:pt x="314" y="142"/>
                  </a:cubicBezTo>
                  <a:cubicBezTo>
                    <a:pt x="314" y="154"/>
                    <a:pt x="324" y="164"/>
                    <a:pt x="336" y="164"/>
                  </a:cubicBezTo>
                  <a:cubicBezTo>
                    <a:pt x="348" y="164"/>
                    <a:pt x="358" y="154"/>
                    <a:pt x="358" y="142"/>
                  </a:cubicBezTo>
                  <a:cubicBezTo>
                    <a:pt x="358" y="139"/>
                    <a:pt x="329" y="45"/>
                    <a:pt x="329" y="45"/>
                  </a:cubicBezTo>
                  <a:close/>
                  <a:moveTo>
                    <a:pt x="329" y="45"/>
                  </a:moveTo>
                  <a:cubicBezTo>
                    <a:pt x="329" y="45"/>
                    <a:pt x="329" y="45"/>
                    <a:pt x="329" y="4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59" name="îşliḑè"/>
            <p:cNvSpPr>
              <a:spLocks noChangeAspect="1"/>
            </p:cNvSpPr>
            <p:nvPr/>
          </p:nvSpPr>
          <p:spPr bwMode="auto">
            <a:xfrm>
              <a:off x="8399516" y="3897270"/>
              <a:ext cx="375486" cy="381053"/>
            </a:xfrm>
            <a:custGeom>
              <a:avLst/>
              <a:gdLst>
                <a:gd name="T0" fmla="*/ 269 w 311"/>
                <a:gd name="T1" fmla="*/ 85 h 316"/>
                <a:gd name="T2" fmla="*/ 263 w 311"/>
                <a:gd name="T3" fmla="*/ 78 h 316"/>
                <a:gd name="T4" fmla="*/ 211 w 311"/>
                <a:gd name="T5" fmla="*/ 78 h 316"/>
                <a:gd name="T6" fmla="*/ 211 w 311"/>
                <a:gd name="T7" fmla="*/ 61 h 316"/>
                <a:gd name="T8" fmla="*/ 150 w 311"/>
                <a:gd name="T9" fmla="*/ 0 h 316"/>
                <a:gd name="T10" fmla="*/ 89 w 311"/>
                <a:gd name="T11" fmla="*/ 61 h 316"/>
                <a:gd name="T12" fmla="*/ 89 w 311"/>
                <a:gd name="T13" fmla="*/ 78 h 316"/>
                <a:gd name="T14" fmla="*/ 45 w 311"/>
                <a:gd name="T15" fmla="*/ 78 h 316"/>
                <a:gd name="T16" fmla="*/ 38 w 311"/>
                <a:gd name="T17" fmla="*/ 85 h 316"/>
                <a:gd name="T18" fmla="*/ 0 w 311"/>
                <a:gd name="T19" fmla="*/ 310 h 316"/>
                <a:gd name="T20" fmla="*/ 7 w 311"/>
                <a:gd name="T21" fmla="*/ 316 h 316"/>
                <a:gd name="T22" fmla="*/ 304 w 311"/>
                <a:gd name="T23" fmla="*/ 316 h 316"/>
                <a:gd name="T24" fmla="*/ 311 w 311"/>
                <a:gd name="T25" fmla="*/ 310 h 316"/>
                <a:gd name="T26" fmla="*/ 269 w 311"/>
                <a:gd name="T27" fmla="*/ 85 h 316"/>
                <a:gd name="T28" fmla="*/ 102 w 311"/>
                <a:gd name="T29" fmla="*/ 61 h 316"/>
                <a:gd name="T30" fmla="*/ 150 w 311"/>
                <a:gd name="T31" fmla="*/ 13 h 316"/>
                <a:gd name="T32" fmla="*/ 198 w 311"/>
                <a:gd name="T33" fmla="*/ 61 h 316"/>
                <a:gd name="T34" fmla="*/ 198 w 311"/>
                <a:gd name="T35" fmla="*/ 78 h 316"/>
                <a:gd name="T36" fmla="*/ 102 w 311"/>
                <a:gd name="T37" fmla="*/ 78 h 316"/>
                <a:gd name="T38" fmla="*/ 102 w 311"/>
                <a:gd name="T39" fmla="*/ 61 h 316"/>
                <a:gd name="T40" fmla="*/ 95 w 311"/>
                <a:gd name="T41" fmla="*/ 144 h 316"/>
                <a:gd name="T42" fmla="*/ 83 w 311"/>
                <a:gd name="T43" fmla="*/ 132 h 316"/>
                <a:gd name="T44" fmla="*/ 90 w 311"/>
                <a:gd name="T45" fmla="*/ 121 h 316"/>
                <a:gd name="T46" fmla="*/ 90 w 311"/>
                <a:gd name="T47" fmla="*/ 133 h 316"/>
                <a:gd name="T48" fmla="*/ 100 w 311"/>
                <a:gd name="T49" fmla="*/ 133 h 316"/>
                <a:gd name="T50" fmla="*/ 100 w 311"/>
                <a:gd name="T51" fmla="*/ 121 h 316"/>
                <a:gd name="T52" fmla="*/ 107 w 311"/>
                <a:gd name="T53" fmla="*/ 132 h 316"/>
                <a:gd name="T54" fmla="*/ 95 w 311"/>
                <a:gd name="T55" fmla="*/ 144 h 316"/>
                <a:gd name="T56" fmla="*/ 205 w 311"/>
                <a:gd name="T57" fmla="*/ 144 h 316"/>
                <a:gd name="T58" fmla="*/ 193 w 311"/>
                <a:gd name="T59" fmla="*/ 132 h 316"/>
                <a:gd name="T60" fmla="*/ 200 w 311"/>
                <a:gd name="T61" fmla="*/ 121 h 316"/>
                <a:gd name="T62" fmla="*/ 200 w 311"/>
                <a:gd name="T63" fmla="*/ 133 h 316"/>
                <a:gd name="T64" fmla="*/ 210 w 311"/>
                <a:gd name="T65" fmla="*/ 133 h 316"/>
                <a:gd name="T66" fmla="*/ 210 w 311"/>
                <a:gd name="T67" fmla="*/ 121 h 316"/>
                <a:gd name="T68" fmla="*/ 217 w 311"/>
                <a:gd name="T69" fmla="*/ 132 h 316"/>
                <a:gd name="T70" fmla="*/ 205 w 311"/>
                <a:gd name="T71" fmla="*/ 144 h 316"/>
                <a:gd name="T72" fmla="*/ 205 w 311"/>
                <a:gd name="T73" fmla="*/ 144 h 316"/>
                <a:gd name="T74" fmla="*/ 205 w 311"/>
                <a:gd name="T75" fmla="*/ 14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11" h="316">
                  <a:moveTo>
                    <a:pt x="269" y="85"/>
                  </a:moveTo>
                  <a:cubicBezTo>
                    <a:pt x="269" y="81"/>
                    <a:pt x="266" y="78"/>
                    <a:pt x="263" y="78"/>
                  </a:cubicBezTo>
                  <a:cubicBezTo>
                    <a:pt x="211" y="78"/>
                    <a:pt x="211" y="78"/>
                    <a:pt x="211" y="78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1" y="28"/>
                    <a:pt x="184" y="0"/>
                    <a:pt x="150" y="0"/>
                  </a:cubicBezTo>
                  <a:cubicBezTo>
                    <a:pt x="116" y="0"/>
                    <a:pt x="89" y="28"/>
                    <a:pt x="89" y="61"/>
                  </a:cubicBezTo>
                  <a:cubicBezTo>
                    <a:pt x="89" y="78"/>
                    <a:pt x="89" y="78"/>
                    <a:pt x="89" y="78"/>
                  </a:cubicBezTo>
                  <a:cubicBezTo>
                    <a:pt x="45" y="78"/>
                    <a:pt x="45" y="78"/>
                    <a:pt x="45" y="78"/>
                  </a:cubicBezTo>
                  <a:cubicBezTo>
                    <a:pt x="41" y="78"/>
                    <a:pt x="38" y="81"/>
                    <a:pt x="38" y="85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313"/>
                    <a:pt x="3" y="316"/>
                    <a:pt x="7" y="316"/>
                  </a:cubicBezTo>
                  <a:cubicBezTo>
                    <a:pt x="304" y="316"/>
                    <a:pt x="304" y="316"/>
                    <a:pt x="304" y="316"/>
                  </a:cubicBezTo>
                  <a:cubicBezTo>
                    <a:pt x="308" y="316"/>
                    <a:pt x="311" y="313"/>
                    <a:pt x="311" y="310"/>
                  </a:cubicBezTo>
                  <a:lnTo>
                    <a:pt x="269" y="85"/>
                  </a:lnTo>
                  <a:close/>
                  <a:moveTo>
                    <a:pt x="102" y="61"/>
                  </a:moveTo>
                  <a:cubicBezTo>
                    <a:pt x="102" y="35"/>
                    <a:pt x="124" y="13"/>
                    <a:pt x="150" y="13"/>
                  </a:cubicBezTo>
                  <a:cubicBezTo>
                    <a:pt x="176" y="13"/>
                    <a:pt x="198" y="35"/>
                    <a:pt x="198" y="61"/>
                  </a:cubicBezTo>
                  <a:cubicBezTo>
                    <a:pt x="198" y="78"/>
                    <a:pt x="198" y="78"/>
                    <a:pt x="198" y="78"/>
                  </a:cubicBezTo>
                  <a:cubicBezTo>
                    <a:pt x="102" y="78"/>
                    <a:pt x="102" y="78"/>
                    <a:pt x="102" y="78"/>
                  </a:cubicBezTo>
                  <a:lnTo>
                    <a:pt x="102" y="61"/>
                  </a:lnTo>
                  <a:close/>
                  <a:moveTo>
                    <a:pt x="95" y="144"/>
                  </a:moveTo>
                  <a:cubicBezTo>
                    <a:pt x="89" y="144"/>
                    <a:pt x="83" y="138"/>
                    <a:pt x="83" y="132"/>
                  </a:cubicBezTo>
                  <a:cubicBezTo>
                    <a:pt x="83" y="127"/>
                    <a:pt x="86" y="123"/>
                    <a:pt x="90" y="121"/>
                  </a:cubicBezTo>
                  <a:cubicBezTo>
                    <a:pt x="90" y="133"/>
                    <a:pt x="90" y="133"/>
                    <a:pt x="9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21"/>
                    <a:pt x="100" y="121"/>
                    <a:pt x="100" y="121"/>
                  </a:cubicBezTo>
                  <a:cubicBezTo>
                    <a:pt x="104" y="122"/>
                    <a:pt x="107" y="127"/>
                    <a:pt x="107" y="132"/>
                  </a:cubicBezTo>
                  <a:cubicBezTo>
                    <a:pt x="107" y="138"/>
                    <a:pt x="102" y="144"/>
                    <a:pt x="95" y="144"/>
                  </a:cubicBezTo>
                  <a:close/>
                  <a:moveTo>
                    <a:pt x="205" y="144"/>
                  </a:moveTo>
                  <a:cubicBezTo>
                    <a:pt x="199" y="144"/>
                    <a:pt x="193" y="138"/>
                    <a:pt x="193" y="132"/>
                  </a:cubicBezTo>
                  <a:cubicBezTo>
                    <a:pt x="193" y="127"/>
                    <a:pt x="196" y="123"/>
                    <a:pt x="200" y="121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10" y="133"/>
                    <a:pt x="210" y="133"/>
                    <a:pt x="210" y="133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14" y="122"/>
                    <a:pt x="217" y="127"/>
                    <a:pt x="217" y="132"/>
                  </a:cubicBezTo>
                  <a:cubicBezTo>
                    <a:pt x="217" y="138"/>
                    <a:pt x="212" y="144"/>
                    <a:pt x="205" y="144"/>
                  </a:cubicBezTo>
                  <a:close/>
                  <a:moveTo>
                    <a:pt x="205" y="144"/>
                  </a:moveTo>
                  <a:cubicBezTo>
                    <a:pt x="205" y="144"/>
                    <a:pt x="205" y="144"/>
                    <a:pt x="205" y="14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60" name="íŝḻíḓe"/>
            <p:cNvSpPr>
              <a:spLocks noChangeAspect="1"/>
            </p:cNvSpPr>
            <p:nvPr/>
          </p:nvSpPr>
          <p:spPr bwMode="auto">
            <a:xfrm>
              <a:off x="6502908" y="5119883"/>
              <a:ext cx="381053" cy="312089"/>
            </a:xfrm>
            <a:custGeom>
              <a:avLst/>
              <a:gdLst>
                <a:gd name="connsiteX0" fmla="*/ 374823 w 605522"/>
                <a:gd name="connsiteY0" fmla="*/ 232327 h 495934"/>
                <a:gd name="connsiteX1" fmla="*/ 328351 w 605522"/>
                <a:gd name="connsiteY1" fmla="*/ 278712 h 495934"/>
                <a:gd name="connsiteX2" fmla="*/ 374823 w 605522"/>
                <a:gd name="connsiteY2" fmla="*/ 325282 h 495934"/>
                <a:gd name="connsiteX3" fmla="*/ 421479 w 605522"/>
                <a:gd name="connsiteY3" fmla="*/ 278712 h 495934"/>
                <a:gd name="connsiteX4" fmla="*/ 374823 w 605522"/>
                <a:gd name="connsiteY4" fmla="*/ 232327 h 495934"/>
                <a:gd name="connsiteX5" fmla="*/ 374823 w 605522"/>
                <a:gd name="connsiteY5" fmla="*/ 202876 h 495934"/>
                <a:gd name="connsiteX6" fmla="*/ 450984 w 605522"/>
                <a:gd name="connsiteY6" fmla="*/ 278712 h 495934"/>
                <a:gd name="connsiteX7" fmla="*/ 374823 w 605522"/>
                <a:gd name="connsiteY7" fmla="*/ 354733 h 495934"/>
                <a:gd name="connsiteX8" fmla="*/ 298845 w 605522"/>
                <a:gd name="connsiteY8" fmla="*/ 278712 h 495934"/>
                <a:gd name="connsiteX9" fmla="*/ 374823 w 605522"/>
                <a:gd name="connsiteY9" fmla="*/ 202876 h 495934"/>
                <a:gd name="connsiteX10" fmla="*/ 374858 w 605522"/>
                <a:gd name="connsiteY10" fmla="*/ 175958 h 495934"/>
                <a:gd name="connsiteX11" fmla="*/ 271966 w 605522"/>
                <a:gd name="connsiteY11" fmla="*/ 278712 h 495934"/>
                <a:gd name="connsiteX12" fmla="*/ 374858 w 605522"/>
                <a:gd name="connsiteY12" fmla="*/ 381650 h 495934"/>
                <a:gd name="connsiteX13" fmla="*/ 477933 w 605522"/>
                <a:gd name="connsiteY13" fmla="*/ 278712 h 495934"/>
                <a:gd name="connsiteX14" fmla="*/ 374858 w 605522"/>
                <a:gd name="connsiteY14" fmla="*/ 175958 h 495934"/>
                <a:gd name="connsiteX15" fmla="*/ 91625 w 605522"/>
                <a:gd name="connsiteY15" fmla="*/ 169355 h 495934"/>
                <a:gd name="connsiteX16" fmla="*/ 91625 w 605522"/>
                <a:gd name="connsiteY16" fmla="*/ 203964 h 495934"/>
                <a:gd name="connsiteX17" fmla="*/ 165728 w 605522"/>
                <a:gd name="connsiteY17" fmla="*/ 203964 h 495934"/>
                <a:gd name="connsiteX18" fmla="*/ 165728 w 605522"/>
                <a:gd name="connsiteY18" fmla="*/ 169355 h 495934"/>
                <a:gd name="connsiteX19" fmla="*/ 374858 w 605522"/>
                <a:gd name="connsiteY19" fmla="*/ 146494 h 495934"/>
                <a:gd name="connsiteX20" fmla="*/ 507436 w 605522"/>
                <a:gd name="connsiteY20" fmla="*/ 278712 h 495934"/>
                <a:gd name="connsiteX21" fmla="*/ 374858 w 605522"/>
                <a:gd name="connsiteY21" fmla="*/ 411114 h 495934"/>
                <a:gd name="connsiteX22" fmla="*/ 242463 w 605522"/>
                <a:gd name="connsiteY22" fmla="*/ 278712 h 495934"/>
                <a:gd name="connsiteX23" fmla="*/ 374858 w 605522"/>
                <a:gd name="connsiteY23" fmla="*/ 146494 h 495934"/>
                <a:gd name="connsiteX24" fmla="*/ 91625 w 605522"/>
                <a:gd name="connsiteY24" fmla="*/ 144871 h 495934"/>
                <a:gd name="connsiteX25" fmla="*/ 165728 w 605522"/>
                <a:gd name="connsiteY25" fmla="*/ 144871 h 495934"/>
                <a:gd name="connsiteX26" fmla="*/ 190245 w 605522"/>
                <a:gd name="connsiteY26" fmla="*/ 169355 h 495934"/>
                <a:gd name="connsiteX27" fmla="*/ 190245 w 605522"/>
                <a:gd name="connsiteY27" fmla="*/ 203964 h 495934"/>
                <a:gd name="connsiteX28" fmla="*/ 165728 w 605522"/>
                <a:gd name="connsiteY28" fmla="*/ 228632 h 495934"/>
                <a:gd name="connsiteX29" fmla="*/ 91625 w 605522"/>
                <a:gd name="connsiteY29" fmla="*/ 228632 h 495934"/>
                <a:gd name="connsiteX30" fmla="*/ 67108 w 605522"/>
                <a:gd name="connsiteY30" fmla="*/ 203964 h 495934"/>
                <a:gd name="connsiteX31" fmla="*/ 67108 w 605522"/>
                <a:gd name="connsiteY31" fmla="*/ 169355 h 495934"/>
                <a:gd name="connsiteX32" fmla="*/ 91625 w 605522"/>
                <a:gd name="connsiteY32" fmla="*/ 144871 h 495934"/>
                <a:gd name="connsiteX33" fmla="*/ 55315 w 605522"/>
                <a:gd name="connsiteY33" fmla="*/ 98487 h 495934"/>
                <a:gd name="connsiteX34" fmla="*/ 36877 w 605522"/>
                <a:gd name="connsiteY34" fmla="*/ 116896 h 495934"/>
                <a:gd name="connsiteX35" fmla="*/ 36877 w 605522"/>
                <a:gd name="connsiteY35" fmla="*/ 440708 h 495934"/>
                <a:gd name="connsiteX36" fmla="*/ 55315 w 605522"/>
                <a:gd name="connsiteY36" fmla="*/ 459116 h 495934"/>
                <a:gd name="connsiteX37" fmla="*/ 550207 w 605522"/>
                <a:gd name="connsiteY37" fmla="*/ 459116 h 495934"/>
                <a:gd name="connsiteX38" fmla="*/ 568645 w 605522"/>
                <a:gd name="connsiteY38" fmla="*/ 440708 h 495934"/>
                <a:gd name="connsiteX39" fmla="*/ 568645 w 605522"/>
                <a:gd name="connsiteY39" fmla="*/ 116896 h 495934"/>
                <a:gd name="connsiteX40" fmla="*/ 550207 w 605522"/>
                <a:gd name="connsiteY40" fmla="*/ 98487 h 495934"/>
                <a:gd name="connsiteX41" fmla="*/ 406755 w 605522"/>
                <a:gd name="connsiteY41" fmla="*/ 36818 h 495934"/>
                <a:gd name="connsiteX42" fmla="*/ 406755 w 605522"/>
                <a:gd name="connsiteY42" fmla="*/ 59092 h 495934"/>
                <a:gd name="connsiteX43" fmla="*/ 488253 w 605522"/>
                <a:gd name="connsiteY43" fmla="*/ 59092 h 495934"/>
                <a:gd name="connsiteX44" fmla="*/ 488253 w 605522"/>
                <a:gd name="connsiteY44" fmla="*/ 36818 h 495934"/>
                <a:gd name="connsiteX45" fmla="*/ 400486 w 605522"/>
                <a:gd name="connsiteY45" fmla="*/ 0 h 495934"/>
                <a:gd name="connsiteX46" fmla="*/ 494338 w 605522"/>
                <a:gd name="connsiteY46" fmla="*/ 0 h 495934"/>
                <a:gd name="connsiteX47" fmla="*/ 525130 w 605522"/>
                <a:gd name="connsiteY47" fmla="*/ 30559 h 495934"/>
                <a:gd name="connsiteX48" fmla="*/ 525130 w 605522"/>
                <a:gd name="connsiteY48" fmla="*/ 61670 h 495934"/>
                <a:gd name="connsiteX49" fmla="*/ 550207 w 605522"/>
                <a:gd name="connsiteY49" fmla="*/ 61670 h 495934"/>
                <a:gd name="connsiteX50" fmla="*/ 605522 w 605522"/>
                <a:gd name="connsiteY50" fmla="*/ 116896 h 495934"/>
                <a:gd name="connsiteX51" fmla="*/ 605522 w 605522"/>
                <a:gd name="connsiteY51" fmla="*/ 440708 h 495934"/>
                <a:gd name="connsiteX52" fmla="*/ 550207 w 605522"/>
                <a:gd name="connsiteY52" fmla="*/ 495934 h 495934"/>
                <a:gd name="connsiteX53" fmla="*/ 55315 w 605522"/>
                <a:gd name="connsiteY53" fmla="*/ 495934 h 495934"/>
                <a:gd name="connsiteX54" fmla="*/ 0 w 605522"/>
                <a:gd name="connsiteY54" fmla="*/ 440708 h 495934"/>
                <a:gd name="connsiteX55" fmla="*/ 0 w 605522"/>
                <a:gd name="connsiteY55" fmla="*/ 116896 h 495934"/>
                <a:gd name="connsiteX56" fmla="*/ 55315 w 605522"/>
                <a:gd name="connsiteY56" fmla="*/ 61670 h 495934"/>
                <a:gd name="connsiteX57" fmla="*/ 369878 w 605522"/>
                <a:gd name="connsiteY57" fmla="*/ 61670 h 495934"/>
                <a:gd name="connsiteX58" fmla="*/ 369878 w 605522"/>
                <a:gd name="connsiteY58" fmla="*/ 30559 h 495934"/>
                <a:gd name="connsiteX59" fmla="*/ 400486 w 605522"/>
                <a:gd name="connsiteY59" fmla="*/ 0 h 495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05522" h="495934">
                  <a:moveTo>
                    <a:pt x="374823" y="232327"/>
                  </a:moveTo>
                  <a:cubicBezTo>
                    <a:pt x="349189" y="232327"/>
                    <a:pt x="328351" y="253127"/>
                    <a:pt x="328351" y="278712"/>
                  </a:cubicBezTo>
                  <a:cubicBezTo>
                    <a:pt x="328351" y="304482"/>
                    <a:pt x="349189" y="325282"/>
                    <a:pt x="374823" y="325282"/>
                  </a:cubicBezTo>
                  <a:cubicBezTo>
                    <a:pt x="400640" y="325282"/>
                    <a:pt x="421479" y="304482"/>
                    <a:pt x="421479" y="278712"/>
                  </a:cubicBezTo>
                  <a:cubicBezTo>
                    <a:pt x="421479" y="253127"/>
                    <a:pt x="400640" y="232327"/>
                    <a:pt x="374823" y="232327"/>
                  </a:cubicBezTo>
                  <a:close/>
                  <a:moveTo>
                    <a:pt x="374823" y="202876"/>
                  </a:moveTo>
                  <a:cubicBezTo>
                    <a:pt x="416868" y="202876"/>
                    <a:pt x="450984" y="236929"/>
                    <a:pt x="450984" y="278712"/>
                  </a:cubicBezTo>
                  <a:cubicBezTo>
                    <a:pt x="450984" y="320680"/>
                    <a:pt x="416868" y="354733"/>
                    <a:pt x="374823" y="354733"/>
                  </a:cubicBezTo>
                  <a:cubicBezTo>
                    <a:pt x="332961" y="354733"/>
                    <a:pt x="298845" y="320680"/>
                    <a:pt x="298845" y="278712"/>
                  </a:cubicBezTo>
                  <a:cubicBezTo>
                    <a:pt x="298845" y="236929"/>
                    <a:pt x="332961" y="202876"/>
                    <a:pt x="374823" y="202876"/>
                  </a:cubicBezTo>
                  <a:close/>
                  <a:moveTo>
                    <a:pt x="374858" y="175958"/>
                  </a:moveTo>
                  <a:cubicBezTo>
                    <a:pt x="318064" y="175958"/>
                    <a:pt x="271966" y="221995"/>
                    <a:pt x="271966" y="278712"/>
                  </a:cubicBezTo>
                  <a:cubicBezTo>
                    <a:pt x="271966" y="335614"/>
                    <a:pt x="318064" y="381650"/>
                    <a:pt x="374858" y="381650"/>
                  </a:cubicBezTo>
                  <a:cubicBezTo>
                    <a:pt x="431651" y="381650"/>
                    <a:pt x="477933" y="335614"/>
                    <a:pt x="477933" y="278712"/>
                  </a:cubicBezTo>
                  <a:cubicBezTo>
                    <a:pt x="477933" y="221995"/>
                    <a:pt x="431651" y="175958"/>
                    <a:pt x="374858" y="175958"/>
                  </a:cubicBezTo>
                  <a:close/>
                  <a:moveTo>
                    <a:pt x="91625" y="169355"/>
                  </a:moveTo>
                  <a:lnTo>
                    <a:pt x="91625" y="203964"/>
                  </a:lnTo>
                  <a:lnTo>
                    <a:pt x="165728" y="203964"/>
                  </a:lnTo>
                  <a:lnTo>
                    <a:pt x="165728" y="169355"/>
                  </a:lnTo>
                  <a:close/>
                  <a:moveTo>
                    <a:pt x="374858" y="146494"/>
                  </a:moveTo>
                  <a:cubicBezTo>
                    <a:pt x="448062" y="146494"/>
                    <a:pt x="507436" y="205790"/>
                    <a:pt x="507436" y="278712"/>
                  </a:cubicBezTo>
                  <a:cubicBezTo>
                    <a:pt x="507436" y="351819"/>
                    <a:pt x="448062" y="411114"/>
                    <a:pt x="374858" y="411114"/>
                  </a:cubicBezTo>
                  <a:cubicBezTo>
                    <a:pt x="301838" y="411114"/>
                    <a:pt x="242463" y="351819"/>
                    <a:pt x="242463" y="278712"/>
                  </a:cubicBezTo>
                  <a:cubicBezTo>
                    <a:pt x="242463" y="205790"/>
                    <a:pt x="301838" y="146494"/>
                    <a:pt x="374858" y="146494"/>
                  </a:cubicBezTo>
                  <a:close/>
                  <a:moveTo>
                    <a:pt x="91625" y="144871"/>
                  </a:moveTo>
                  <a:lnTo>
                    <a:pt x="165728" y="144871"/>
                  </a:lnTo>
                  <a:cubicBezTo>
                    <a:pt x="179369" y="144871"/>
                    <a:pt x="190245" y="155916"/>
                    <a:pt x="190245" y="169355"/>
                  </a:cubicBezTo>
                  <a:lnTo>
                    <a:pt x="190245" y="203964"/>
                  </a:lnTo>
                  <a:cubicBezTo>
                    <a:pt x="190245" y="217587"/>
                    <a:pt x="179369" y="228632"/>
                    <a:pt x="165728" y="228632"/>
                  </a:cubicBezTo>
                  <a:lnTo>
                    <a:pt x="91625" y="228632"/>
                  </a:lnTo>
                  <a:cubicBezTo>
                    <a:pt x="77984" y="228632"/>
                    <a:pt x="67108" y="217587"/>
                    <a:pt x="67108" y="203964"/>
                  </a:cubicBezTo>
                  <a:lnTo>
                    <a:pt x="67108" y="169355"/>
                  </a:lnTo>
                  <a:cubicBezTo>
                    <a:pt x="67108" y="155916"/>
                    <a:pt x="77984" y="144871"/>
                    <a:pt x="91625" y="144871"/>
                  </a:cubicBezTo>
                  <a:close/>
                  <a:moveTo>
                    <a:pt x="55315" y="98487"/>
                  </a:moveTo>
                  <a:cubicBezTo>
                    <a:pt x="45174" y="98487"/>
                    <a:pt x="36877" y="106771"/>
                    <a:pt x="36877" y="116896"/>
                  </a:cubicBezTo>
                  <a:lnTo>
                    <a:pt x="36877" y="440708"/>
                  </a:lnTo>
                  <a:cubicBezTo>
                    <a:pt x="36877" y="450832"/>
                    <a:pt x="45174" y="459116"/>
                    <a:pt x="55315" y="459116"/>
                  </a:cubicBezTo>
                  <a:lnTo>
                    <a:pt x="550207" y="459116"/>
                  </a:lnTo>
                  <a:cubicBezTo>
                    <a:pt x="560348" y="459116"/>
                    <a:pt x="568645" y="450832"/>
                    <a:pt x="568645" y="440708"/>
                  </a:cubicBezTo>
                  <a:lnTo>
                    <a:pt x="568645" y="116896"/>
                  </a:lnTo>
                  <a:cubicBezTo>
                    <a:pt x="568645" y="106771"/>
                    <a:pt x="560348" y="98487"/>
                    <a:pt x="550207" y="98487"/>
                  </a:cubicBezTo>
                  <a:close/>
                  <a:moveTo>
                    <a:pt x="406755" y="36818"/>
                  </a:moveTo>
                  <a:lnTo>
                    <a:pt x="406755" y="59092"/>
                  </a:lnTo>
                  <a:lnTo>
                    <a:pt x="488253" y="59092"/>
                  </a:lnTo>
                  <a:lnTo>
                    <a:pt x="488253" y="36818"/>
                  </a:lnTo>
                  <a:close/>
                  <a:moveTo>
                    <a:pt x="400486" y="0"/>
                  </a:moveTo>
                  <a:lnTo>
                    <a:pt x="494338" y="0"/>
                  </a:lnTo>
                  <a:cubicBezTo>
                    <a:pt x="511301" y="0"/>
                    <a:pt x="525130" y="13623"/>
                    <a:pt x="525130" y="30559"/>
                  </a:cubicBezTo>
                  <a:lnTo>
                    <a:pt x="525130" y="61670"/>
                  </a:lnTo>
                  <a:lnTo>
                    <a:pt x="550207" y="61670"/>
                  </a:lnTo>
                  <a:cubicBezTo>
                    <a:pt x="580630" y="61670"/>
                    <a:pt x="605522" y="86337"/>
                    <a:pt x="605522" y="116896"/>
                  </a:cubicBezTo>
                  <a:lnTo>
                    <a:pt x="605522" y="440708"/>
                  </a:lnTo>
                  <a:cubicBezTo>
                    <a:pt x="605522" y="471082"/>
                    <a:pt x="580630" y="495934"/>
                    <a:pt x="550207" y="495934"/>
                  </a:cubicBezTo>
                  <a:lnTo>
                    <a:pt x="55315" y="495934"/>
                  </a:lnTo>
                  <a:cubicBezTo>
                    <a:pt x="24892" y="495934"/>
                    <a:pt x="0" y="471082"/>
                    <a:pt x="0" y="440708"/>
                  </a:cubicBezTo>
                  <a:lnTo>
                    <a:pt x="0" y="116896"/>
                  </a:lnTo>
                  <a:cubicBezTo>
                    <a:pt x="0" y="86337"/>
                    <a:pt x="24892" y="61670"/>
                    <a:pt x="55315" y="61670"/>
                  </a:cubicBezTo>
                  <a:lnTo>
                    <a:pt x="369878" y="61670"/>
                  </a:lnTo>
                  <a:lnTo>
                    <a:pt x="369878" y="30559"/>
                  </a:lnTo>
                  <a:cubicBezTo>
                    <a:pt x="369878" y="13623"/>
                    <a:pt x="383522" y="0"/>
                    <a:pt x="40048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61" name="iş1iḑé"/>
            <p:cNvSpPr>
              <a:spLocks noChangeAspect="1"/>
            </p:cNvSpPr>
            <p:nvPr/>
          </p:nvSpPr>
          <p:spPr bwMode="auto">
            <a:xfrm>
              <a:off x="4587957" y="3904618"/>
              <a:ext cx="381053" cy="366357"/>
            </a:xfrm>
            <a:custGeom>
              <a:avLst/>
              <a:gdLst>
                <a:gd name="connsiteX0" fmla="*/ 43811 w 508000"/>
                <a:gd name="connsiteY0" fmla="*/ 394045 h 488408"/>
                <a:gd name="connsiteX1" fmla="*/ 33701 w 508000"/>
                <a:gd name="connsiteY1" fmla="*/ 404156 h 488408"/>
                <a:gd name="connsiteX2" fmla="*/ 43811 w 508000"/>
                <a:gd name="connsiteY2" fmla="*/ 414266 h 488408"/>
                <a:gd name="connsiteX3" fmla="*/ 117954 w 508000"/>
                <a:gd name="connsiteY3" fmla="*/ 414266 h 488408"/>
                <a:gd name="connsiteX4" fmla="*/ 128064 w 508000"/>
                <a:gd name="connsiteY4" fmla="*/ 404156 h 488408"/>
                <a:gd name="connsiteX5" fmla="*/ 117954 w 508000"/>
                <a:gd name="connsiteY5" fmla="*/ 394045 h 488408"/>
                <a:gd name="connsiteX6" fmla="*/ 43811 w 508000"/>
                <a:gd name="connsiteY6" fmla="*/ 394045 h 488408"/>
                <a:gd name="connsiteX7" fmla="*/ 84253 w 508000"/>
                <a:gd name="connsiteY7" fmla="*/ 323273 h 488408"/>
                <a:gd name="connsiteX8" fmla="*/ 165135 w 508000"/>
                <a:gd name="connsiteY8" fmla="*/ 404156 h 488408"/>
                <a:gd name="connsiteX9" fmla="*/ 84253 w 508000"/>
                <a:gd name="connsiteY9" fmla="*/ 488408 h 488408"/>
                <a:gd name="connsiteX10" fmla="*/ 0 w 508000"/>
                <a:gd name="connsiteY10" fmla="*/ 404156 h 488408"/>
                <a:gd name="connsiteX11" fmla="*/ 84253 w 508000"/>
                <a:gd name="connsiteY11" fmla="*/ 323273 h 488408"/>
                <a:gd name="connsiteX12" fmla="*/ 342952 w 508000"/>
                <a:gd name="connsiteY12" fmla="*/ 198822 h 488408"/>
                <a:gd name="connsiteX13" fmla="*/ 322742 w 508000"/>
                <a:gd name="connsiteY13" fmla="*/ 219042 h 488408"/>
                <a:gd name="connsiteX14" fmla="*/ 322742 w 508000"/>
                <a:gd name="connsiteY14" fmla="*/ 323508 h 488408"/>
                <a:gd name="connsiteX15" fmla="*/ 342952 w 508000"/>
                <a:gd name="connsiteY15" fmla="*/ 343727 h 488408"/>
                <a:gd name="connsiteX16" fmla="*/ 363162 w 508000"/>
                <a:gd name="connsiteY16" fmla="*/ 323508 h 488408"/>
                <a:gd name="connsiteX17" fmla="*/ 363162 w 508000"/>
                <a:gd name="connsiteY17" fmla="*/ 219042 h 488408"/>
                <a:gd name="connsiteX18" fmla="*/ 342952 w 508000"/>
                <a:gd name="connsiteY18" fmla="*/ 198822 h 488408"/>
                <a:gd name="connsiteX19" fmla="*/ 265480 w 508000"/>
                <a:gd name="connsiteY19" fmla="*/ 198822 h 488408"/>
                <a:gd name="connsiteX20" fmla="*/ 245270 w 508000"/>
                <a:gd name="connsiteY20" fmla="*/ 219042 h 488408"/>
                <a:gd name="connsiteX21" fmla="*/ 245270 w 508000"/>
                <a:gd name="connsiteY21" fmla="*/ 323508 h 488408"/>
                <a:gd name="connsiteX22" fmla="*/ 265480 w 508000"/>
                <a:gd name="connsiteY22" fmla="*/ 343727 h 488408"/>
                <a:gd name="connsiteX23" fmla="*/ 282322 w 508000"/>
                <a:gd name="connsiteY23" fmla="*/ 323508 h 488408"/>
                <a:gd name="connsiteX24" fmla="*/ 282322 w 508000"/>
                <a:gd name="connsiteY24" fmla="*/ 219042 h 488408"/>
                <a:gd name="connsiteX25" fmla="*/ 265480 w 508000"/>
                <a:gd name="connsiteY25" fmla="*/ 198822 h 488408"/>
                <a:gd name="connsiteX26" fmla="*/ 184640 w 508000"/>
                <a:gd name="connsiteY26" fmla="*/ 198822 h 488408"/>
                <a:gd name="connsiteX27" fmla="*/ 164430 w 508000"/>
                <a:gd name="connsiteY27" fmla="*/ 219042 h 488408"/>
                <a:gd name="connsiteX28" fmla="*/ 164430 w 508000"/>
                <a:gd name="connsiteY28" fmla="*/ 323508 h 488408"/>
                <a:gd name="connsiteX29" fmla="*/ 184640 w 508000"/>
                <a:gd name="connsiteY29" fmla="*/ 343727 h 488408"/>
                <a:gd name="connsiteX30" fmla="*/ 204850 w 508000"/>
                <a:gd name="connsiteY30" fmla="*/ 323508 h 488408"/>
                <a:gd name="connsiteX31" fmla="*/ 204850 w 508000"/>
                <a:gd name="connsiteY31" fmla="*/ 219042 h 488408"/>
                <a:gd name="connsiteX32" fmla="*/ 184640 w 508000"/>
                <a:gd name="connsiteY32" fmla="*/ 198822 h 488408"/>
                <a:gd name="connsiteX33" fmla="*/ 177904 w 508000"/>
                <a:gd name="connsiteY33" fmla="*/ 50548 h 488408"/>
                <a:gd name="connsiteX34" fmla="*/ 164430 w 508000"/>
                <a:gd name="connsiteY34" fmla="*/ 64028 h 488408"/>
                <a:gd name="connsiteX35" fmla="*/ 164430 w 508000"/>
                <a:gd name="connsiteY35" fmla="*/ 117945 h 488408"/>
                <a:gd name="connsiteX36" fmla="*/ 363162 w 508000"/>
                <a:gd name="connsiteY36" fmla="*/ 117945 h 488408"/>
                <a:gd name="connsiteX37" fmla="*/ 363162 w 508000"/>
                <a:gd name="connsiteY37" fmla="*/ 64028 h 488408"/>
                <a:gd name="connsiteX38" fmla="*/ 349688 w 508000"/>
                <a:gd name="connsiteY38" fmla="*/ 50548 h 488408"/>
                <a:gd name="connsiteX39" fmla="*/ 177904 w 508000"/>
                <a:gd name="connsiteY39" fmla="*/ 50548 h 488408"/>
                <a:gd name="connsiteX40" fmla="*/ 177904 w 508000"/>
                <a:gd name="connsiteY40" fmla="*/ 0 h 488408"/>
                <a:gd name="connsiteX41" fmla="*/ 349688 w 508000"/>
                <a:gd name="connsiteY41" fmla="*/ 0 h 488408"/>
                <a:gd name="connsiteX42" fmla="*/ 413687 w 508000"/>
                <a:gd name="connsiteY42" fmla="*/ 64028 h 488408"/>
                <a:gd name="connsiteX43" fmla="*/ 413687 w 508000"/>
                <a:gd name="connsiteY43" fmla="*/ 117945 h 488408"/>
                <a:gd name="connsiteX44" fmla="*/ 477685 w 508000"/>
                <a:gd name="connsiteY44" fmla="*/ 117945 h 488408"/>
                <a:gd name="connsiteX45" fmla="*/ 508000 w 508000"/>
                <a:gd name="connsiteY45" fmla="*/ 144904 h 488408"/>
                <a:gd name="connsiteX46" fmla="*/ 508000 w 508000"/>
                <a:gd name="connsiteY46" fmla="*/ 205562 h 488408"/>
                <a:gd name="connsiteX47" fmla="*/ 477685 w 508000"/>
                <a:gd name="connsiteY47" fmla="*/ 232521 h 488408"/>
                <a:gd name="connsiteX48" fmla="*/ 470948 w 508000"/>
                <a:gd name="connsiteY48" fmla="*/ 232521 h 488408"/>
                <a:gd name="connsiteX49" fmla="*/ 440633 w 508000"/>
                <a:gd name="connsiteY49" fmla="*/ 397645 h 488408"/>
                <a:gd name="connsiteX50" fmla="*/ 413687 w 508000"/>
                <a:gd name="connsiteY50" fmla="*/ 421234 h 488408"/>
                <a:gd name="connsiteX51" fmla="*/ 177904 w 508000"/>
                <a:gd name="connsiteY51" fmla="*/ 421234 h 488408"/>
                <a:gd name="connsiteX52" fmla="*/ 177904 w 508000"/>
                <a:gd name="connsiteY52" fmla="*/ 404385 h 488408"/>
                <a:gd name="connsiteX53" fmla="*/ 83590 w 508000"/>
                <a:gd name="connsiteY53" fmla="*/ 306658 h 488408"/>
                <a:gd name="connsiteX54" fmla="*/ 70117 w 508000"/>
                <a:gd name="connsiteY54" fmla="*/ 310028 h 488408"/>
                <a:gd name="connsiteX55" fmla="*/ 56644 w 508000"/>
                <a:gd name="connsiteY55" fmla="*/ 232521 h 488408"/>
                <a:gd name="connsiteX56" fmla="*/ 46539 w 508000"/>
                <a:gd name="connsiteY56" fmla="*/ 232521 h 488408"/>
                <a:gd name="connsiteX57" fmla="*/ 19592 w 508000"/>
                <a:gd name="connsiteY57" fmla="*/ 205562 h 488408"/>
                <a:gd name="connsiteX58" fmla="*/ 19592 w 508000"/>
                <a:gd name="connsiteY58" fmla="*/ 144904 h 488408"/>
                <a:gd name="connsiteX59" fmla="*/ 46539 w 508000"/>
                <a:gd name="connsiteY59" fmla="*/ 117945 h 488408"/>
                <a:gd name="connsiteX60" fmla="*/ 113905 w 508000"/>
                <a:gd name="connsiteY60" fmla="*/ 117945 h 488408"/>
                <a:gd name="connsiteX61" fmla="*/ 113905 w 508000"/>
                <a:gd name="connsiteY61" fmla="*/ 64028 h 488408"/>
                <a:gd name="connsiteX62" fmla="*/ 177904 w 508000"/>
                <a:gd name="connsiteY62" fmla="*/ 0 h 48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08000" h="488408">
                  <a:moveTo>
                    <a:pt x="43811" y="394045"/>
                  </a:moveTo>
                  <a:cubicBezTo>
                    <a:pt x="40441" y="394045"/>
                    <a:pt x="33701" y="397415"/>
                    <a:pt x="33701" y="404156"/>
                  </a:cubicBezTo>
                  <a:cubicBezTo>
                    <a:pt x="33701" y="410896"/>
                    <a:pt x="40441" y="414266"/>
                    <a:pt x="43811" y="414266"/>
                  </a:cubicBezTo>
                  <a:cubicBezTo>
                    <a:pt x="43811" y="414266"/>
                    <a:pt x="43811" y="414266"/>
                    <a:pt x="117954" y="414266"/>
                  </a:cubicBezTo>
                  <a:cubicBezTo>
                    <a:pt x="124694" y="414266"/>
                    <a:pt x="128064" y="410896"/>
                    <a:pt x="128064" y="404156"/>
                  </a:cubicBezTo>
                  <a:cubicBezTo>
                    <a:pt x="128064" y="397415"/>
                    <a:pt x="124694" y="394045"/>
                    <a:pt x="117954" y="394045"/>
                  </a:cubicBezTo>
                  <a:cubicBezTo>
                    <a:pt x="117954" y="394045"/>
                    <a:pt x="117954" y="394045"/>
                    <a:pt x="43811" y="394045"/>
                  </a:cubicBezTo>
                  <a:close/>
                  <a:moveTo>
                    <a:pt x="84253" y="323273"/>
                  </a:moveTo>
                  <a:cubicBezTo>
                    <a:pt x="128064" y="323273"/>
                    <a:pt x="165135" y="360344"/>
                    <a:pt x="165135" y="404156"/>
                  </a:cubicBezTo>
                  <a:cubicBezTo>
                    <a:pt x="165135" y="451337"/>
                    <a:pt x="128064" y="488408"/>
                    <a:pt x="84253" y="488408"/>
                  </a:cubicBezTo>
                  <a:cubicBezTo>
                    <a:pt x="37071" y="488408"/>
                    <a:pt x="0" y="451337"/>
                    <a:pt x="0" y="404156"/>
                  </a:cubicBezTo>
                  <a:cubicBezTo>
                    <a:pt x="0" y="360344"/>
                    <a:pt x="37071" y="323273"/>
                    <a:pt x="84253" y="323273"/>
                  </a:cubicBezTo>
                  <a:close/>
                  <a:moveTo>
                    <a:pt x="342952" y="198822"/>
                  </a:moveTo>
                  <a:cubicBezTo>
                    <a:pt x="332847" y="198822"/>
                    <a:pt x="322742" y="205562"/>
                    <a:pt x="322742" y="219042"/>
                  </a:cubicBezTo>
                  <a:cubicBezTo>
                    <a:pt x="322742" y="219042"/>
                    <a:pt x="322742" y="219042"/>
                    <a:pt x="322742" y="323508"/>
                  </a:cubicBezTo>
                  <a:cubicBezTo>
                    <a:pt x="322742" y="333617"/>
                    <a:pt x="332847" y="343727"/>
                    <a:pt x="342952" y="343727"/>
                  </a:cubicBezTo>
                  <a:cubicBezTo>
                    <a:pt x="353057" y="343727"/>
                    <a:pt x="363162" y="333617"/>
                    <a:pt x="363162" y="323508"/>
                  </a:cubicBezTo>
                  <a:lnTo>
                    <a:pt x="363162" y="219042"/>
                  </a:lnTo>
                  <a:cubicBezTo>
                    <a:pt x="363162" y="205562"/>
                    <a:pt x="353057" y="198822"/>
                    <a:pt x="342952" y="198822"/>
                  </a:cubicBezTo>
                  <a:close/>
                  <a:moveTo>
                    <a:pt x="265480" y="198822"/>
                  </a:moveTo>
                  <a:cubicBezTo>
                    <a:pt x="252007" y="198822"/>
                    <a:pt x="245270" y="205562"/>
                    <a:pt x="245270" y="219042"/>
                  </a:cubicBezTo>
                  <a:cubicBezTo>
                    <a:pt x="245270" y="219042"/>
                    <a:pt x="245270" y="219042"/>
                    <a:pt x="245270" y="323508"/>
                  </a:cubicBezTo>
                  <a:cubicBezTo>
                    <a:pt x="245270" y="333617"/>
                    <a:pt x="252007" y="343727"/>
                    <a:pt x="265480" y="343727"/>
                  </a:cubicBezTo>
                  <a:cubicBezTo>
                    <a:pt x="275585" y="343727"/>
                    <a:pt x="282322" y="333617"/>
                    <a:pt x="282322" y="323508"/>
                  </a:cubicBezTo>
                  <a:lnTo>
                    <a:pt x="282322" y="219042"/>
                  </a:lnTo>
                  <a:cubicBezTo>
                    <a:pt x="282322" y="205562"/>
                    <a:pt x="275585" y="198822"/>
                    <a:pt x="265480" y="198822"/>
                  </a:cubicBezTo>
                  <a:close/>
                  <a:moveTo>
                    <a:pt x="184640" y="198822"/>
                  </a:moveTo>
                  <a:cubicBezTo>
                    <a:pt x="174535" y="198822"/>
                    <a:pt x="164430" y="205562"/>
                    <a:pt x="164430" y="219042"/>
                  </a:cubicBezTo>
                  <a:cubicBezTo>
                    <a:pt x="164430" y="219042"/>
                    <a:pt x="164430" y="219042"/>
                    <a:pt x="164430" y="323508"/>
                  </a:cubicBezTo>
                  <a:cubicBezTo>
                    <a:pt x="164430" y="333617"/>
                    <a:pt x="174535" y="343727"/>
                    <a:pt x="184640" y="343727"/>
                  </a:cubicBezTo>
                  <a:cubicBezTo>
                    <a:pt x="194745" y="343727"/>
                    <a:pt x="204850" y="333617"/>
                    <a:pt x="204850" y="323508"/>
                  </a:cubicBezTo>
                  <a:lnTo>
                    <a:pt x="204850" y="219042"/>
                  </a:lnTo>
                  <a:cubicBezTo>
                    <a:pt x="204850" y="205562"/>
                    <a:pt x="194745" y="198822"/>
                    <a:pt x="184640" y="198822"/>
                  </a:cubicBezTo>
                  <a:close/>
                  <a:moveTo>
                    <a:pt x="177904" y="50548"/>
                  </a:moveTo>
                  <a:cubicBezTo>
                    <a:pt x="171167" y="50548"/>
                    <a:pt x="164430" y="57288"/>
                    <a:pt x="164430" y="64028"/>
                  </a:cubicBezTo>
                  <a:lnTo>
                    <a:pt x="164430" y="117945"/>
                  </a:lnTo>
                  <a:cubicBezTo>
                    <a:pt x="164430" y="117945"/>
                    <a:pt x="164430" y="117945"/>
                    <a:pt x="363162" y="117945"/>
                  </a:cubicBezTo>
                  <a:cubicBezTo>
                    <a:pt x="363162" y="117945"/>
                    <a:pt x="363162" y="117945"/>
                    <a:pt x="363162" y="64028"/>
                  </a:cubicBezTo>
                  <a:cubicBezTo>
                    <a:pt x="363162" y="57288"/>
                    <a:pt x="356425" y="50548"/>
                    <a:pt x="349688" y="50548"/>
                  </a:cubicBezTo>
                  <a:cubicBezTo>
                    <a:pt x="349688" y="50548"/>
                    <a:pt x="349688" y="50548"/>
                    <a:pt x="177904" y="50548"/>
                  </a:cubicBezTo>
                  <a:close/>
                  <a:moveTo>
                    <a:pt x="177904" y="0"/>
                  </a:moveTo>
                  <a:cubicBezTo>
                    <a:pt x="177904" y="0"/>
                    <a:pt x="177904" y="0"/>
                    <a:pt x="349688" y="0"/>
                  </a:cubicBezTo>
                  <a:cubicBezTo>
                    <a:pt x="383372" y="0"/>
                    <a:pt x="413687" y="26959"/>
                    <a:pt x="413687" y="64028"/>
                  </a:cubicBezTo>
                  <a:cubicBezTo>
                    <a:pt x="413687" y="64028"/>
                    <a:pt x="413687" y="64028"/>
                    <a:pt x="413687" y="117945"/>
                  </a:cubicBezTo>
                  <a:cubicBezTo>
                    <a:pt x="413687" y="117945"/>
                    <a:pt x="413687" y="117945"/>
                    <a:pt x="477685" y="117945"/>
                  </a:cubicBezTo>
                  <a:cubicBezTo>
                    <a:pt x="494527" y="117945"/>
                    <a:pt x="508000" y="131425"/>
                    <a:pt x="508000" y="144904"/>
                  </a:cubicBezTo>
                  <a:cubicBezTo>
                    <a:pt x="508000" y="144904"/>
                    <a:pt x="508000" y="144904"/>
                    <a:pt x="508000" y="205562"/>
                  </a:cubicBezTo>
                  <a:cubicBezTo>
                    <a:pt x="508000" y="222411"/>
                    <a:pt x="494527" y="232521"/>
                    <a:pt x="477685" y="232521"/>
                  </a:cubicBezTo>
                  <a:cubicBezTo>
                    <a:pt x="477685" y="232521"/>
                    <a:pt x="477685" y="232521"/>
                    <a:pt x="470948" y="232521"/>
                  </a:cubicBezTo>
                  <a:cubicBezTo>
                    <a:pt x="470948" y="232521"/>
                    <a:pt x="470948" y="232521"/>
                    <a:pt x="440633" y="397645"/>
                  </a:cubicBezTo>
                  <a:cubicBezTo>
                    <a:pt x="437265" y="411125"/>
                    <a:pt x="427160" y="421234"/>
                    <a:pt x="413687" y="421234"/>
                  </a:cubicBezTo>
                  <a:cubicBezTo>
                    <a:pt x="413687" y="421234"/>
                    <a:pt x="413687" y="421234"/>
                    <a:pt x="177904" y="421234"/>
                  </a:cubicBezTo>
                  <a:cubicBezTo>
                    <a:pt x="177904" y="417864"/>
                    <a:pt x="177904" y="411125"/>
                    <a:pt x="177904" y="404385"/>
                  </a:cubicBezTo>
                  <a:cubicBezTo>
                    <a:pt x="177904" y="350467"/>
                    <a:pt x="134115" y="306658"/>
                    <a:pt x="83590" y="306658"/>
                  </a:cubicBezTo>
                  <a:cubicBezTo>
                    <a:pt x="76854" y="306658"/>
                    <a:pt x="73485" y="306658"/>
                    <a:pt x="70117" y="310028"/>
                  </a:cubicBezTo>
                  <a:cubicBezTo>
                    <a:pt x="70117" y="310028"/>
                    <a:pt x="70117" y="310028"/>
                    <a:pt x="56644" y="232521"/>
                  </a:cubicBezTo>
                  <a:cubicBezTo>
                    <a:pt x="56644" y="232521"/>
                    <a:pt x="56644" y="232521"/>
                    <a:pt x="46539" y="232521"/>
                  </a:cubicBezTo>
                  <a:cubicBezTo>
                    <a:pt x="33065" y="232521"/>
                    <a:pt x="19592" y="222411"/>
                    <a:pt x="19592" y="205562"/>
                  </a:cubicBezTo>
                  <a:cubicBezTo>
                    <a:pt x="19592" y="205562"/>
                    <a:pt x="19592" y="205562"/>
                    <a:pt x="19592" y="144904"/>
                  </a:cubicBezTo>
                  <a:cubicBezTo>
                    <a:pt x="19592" y="131425"/>
                    <a:pt x="33065" y="117945"/>
                    <a:pt x="46539" y="117945"/>
                  </a:cubicBezTo>
                  <a:cubicBezTo>
                    <a:pt x="46539" y="117945"/>
                    <a:pt x="46539" y="117945"/>
                    <a:pt x="113905" y="117945"/>
                  </a:cubicBezTo>
                  <a:cubicBezTo>
                    <a:pt x="113905" y="117945"/>
                    <a:pt x="113905" y="117945"/>
                    <a:pt x="113905" y="64028"/>
                  </a:cubicBezTo>
                  <a:cubicBezTo>
                    <a:pt x="113905" y="26959"/>
                    <a:pt x="144220" y="0"/>
                    <a:pt x="1779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  <p:sp>
          <p:nvSpPr>
            <p:cNvPr id="62" name="iṩlíďê"/>
            <p:cNvSpPr>
              <a:spLocks noChangeAspect="1"/>
            </p:cNvSpPr>
            <p:nvPr/>
          </p:nvSpPr>
          <p:spPr bwMode="auto">
            <a:xfrm>
              <a:off x="3944560" y="2706278"/>
              <a:ext cx="380925" cy="381053"/>
            </a:xfrm>
            <a:custGeom>
              <a:avLst/>
              <a:gdLst>
                <a:gd name="connsiteX0" fmla="*/ 300018 w 504946"/>
                <a:gd name="connsiteY0" fmla="*/ 247245 h 505116"/>
                <a:gd name="connsiteX1" fmla="*/ 308103 w 504946"/>
                <a:gd name="connsiteY1" fmla="*/ 250073 h 505116"/>
                <a:gd name="connsiteX2" fmla="*/ 317401 w 504946"/>
                <a:gd name="connsiteY2" fmla="*/ 262195 h 505116"/>
                <a:gd name="connsiteX3" fmla="*/ 308103 w 504946"/>
                <a:gd name="connsiteY3" fmla="*/ 292094 h 505116"/>
                <a:gd name="connsiteX4" fmla="*/ 273336 w 504946"/>
                <a:gd name="connsiteY4" fmla="*/ 257346 h 505116"/>
                <a:gd name="connsiteX5" fmla="*/ 291124 w 504946"/>
                <a:gd name="connsiteY5" fmla="*/ 248861 h 505116"/>
                <a:gd name="connsiteX6" fmla="*/ 300018 w 504946"/>
                <a:gd name="connsiteY6" fmla="*/ 247245 h 505116"/>
                <a:gd name="connsiteX7" fmla="*/ 198704 w 504946"/>
                <a:gd name="connsiteY7" fmla="*/ 220472 h 505116"/>
                <a:gd name="connsiteX8" fmla="*/ 230192 w 504946"/>
                <a:gd name="connsiteY8" fmla="*/ 252011 h 505116"/>
                <a:gd name="connsiteX9" fmla="*/ 221715 w 504946"/>
                <a:gd name="connsiteY9" fmla="*/ 256054 h 505116"/>
                <a:gd name="connsiteX10" fmla="*/ 212430 w 504946"/>
                <a:gd name="connsiteY10" fmla="*/ 258884 h 505116"/>
                <a:gd name="connsiteX11" fmla="*/ 203548 w 504946"/>
                <a:gd name="connsiteY11" fmla="*/ 258480 h 505116"/>
                <a:gd name="connsiteX12" fmla="*/ 195878 w 504946"/>
                <a:gd name="connsiteY12" fmla="*/ 252819 h 505116"/>
                <a:gd name="connsiteX13" fmla="*/ 192245 w 504946"/>
                <a:gd name="connsiteY13" fmla="*/ 244328 h 505116"/>
                <a:gd name="connsiteX14" fmla="*/ 198704 w 504946"/>
                <a:gd name="connsiteY14" fmla="*/ 220472 h 505116"/>
                <a:gd name="connsiteX15" fmla="*/ 239426 w 504946"/>
                <a:gd name="connsiteY15" fmla="*/ 166012 h 505116"/>
                <a:gd name="connsiteX16" fmla="*/ 202691 w 504946"/>
                <a:gd name="connsiteY16" fmla="*/ 178934 h 505116"/>
                <a:gd name="connsiteX17" fmla="*/ 198251 w 504946"/>
                <a:gd name="connsiteY17" fmla="*/ 182165 h 505116"/>
                <a:gd name="connsiteX18" fmla="*/ 197443 w 504946"/>
                <a:gd name="connsiteY18" fmla="*/ 181357 h 505116"/>
                <a:gd name="connsiteX19" fmla="*/ 187755 w 504946"/>
                <a:gd name="connsiteY19" fmla="*/ 171665 h 505116"/>
                <a:gd name="connsiteX20" fmla="*/ 173626 w 504946"/>
                <a:gd name="connsiteY20" fmla="*/ 168435 h 505116"/>
                <a:gd name="connsiteX21" fmla="*/ 164745 w 504946"/>
                <a:gd name="connsiteY21" fmla="*/ 180146 h 505116"/>
                <a:gd name="connsiteX22" fmla="*/ 168782 w 504946"/>
                <a:gd name="connsiteY22" fmla="*/ 190645 h 505116"/>
                <a:gd name="connsiteX23" fmla="*/ 178470 w 504946"/>
                <a:gd name="connsiteY23" fmla="*/ 200336 h 505116"/>
                <a:gd name="connsiteX24" fmla="*/ 179278 w 504946"/>
                <a:gd name="connsiteY24" fmla="*/ 201144 h 505116"/>
                <a:gd name="connsiteX25" fmla="*/ 164745 w 504946"/>
                <a:gd name="connsiteY25" fmla="*/ 238295 h 505116"/>
                <a:gd name="connsiteX26" fmla="*/ 167975 w 504946"/>
                <a:gd name="connsiteY26" fmla="*/ 256871 h 505116"/>
                <a:gd name="connsiteX27" fmla="*/ 178874 w 504946"/>
                <a:gd name="connsiteY27" fmla="*/ 273831 h 505116"/>
                <a:gd name="connsiteX28" fmla="*/ 195425 w 504946"/>
                <a:gd name="connsiteY28" fmla="*/ 284330 h 505116"/>
                <a:gd name="connsiteX29" fmla="*/ 213994 w 504946"/>
                <a:gd name="connsiteY29" fmla="*/ 285945 h 505116"/>
                <a:gd name="connsiteX30" fmla="*/ 249922 w 504946"/>
                <a:gd name="connsiteY30" fmla="*/ 271812 h 505116"/>
                <a:gd name="connsiteX31" fmla="*/ 287464 w 504946"/>
                <a:gd name="connsiteY31" fmla="*/ 309770 h 505116"/>
                <a:gd name="connsiteX32" fmla="*/ 268895 w 504946"/>
                <a:gd name="connsiteY32" fmla="*/ 315424 h 505116"/>
                <a:gd name="connsiteX33" fmla="*/ 259206 w 504946"/>
                <a:gd name="connsiteY33" fmla="*/ 314212 h 505116"/>
                <a:gd name="connsiteX34" fmla="*/ 254766 w 504946"/>
                <a:gd name="connsiteY34" fmla="*/ 312597 h 505116"/>
                <a:gd name="connsiteX35" fmla="*/ 250325 w 504946"/>
                <a:gd name="connsiteY35" fmla="*/ 310174 h 505116"/>
                <a:gd name="connsiteX36" fmla="*/ 235793 w 504946"/>
                <a:gd name="connsiteY36" fmla="*/ 311789 h 505116"/>
                <a:gd name="connsiteX37" fmla="*/ 231352 w 504946"/>
                <a:gd name="connsiteY37" fmla="*/ 326327 h 505116"/>
                <a:gd name="connsiteX38" fmla="*/ 235793 w 504946"/>
                <a:gd name="connsiteY38" fmla="*/ 332788 h 505116"/>
                <a:gd name="connsiteX39" fmla="*/ 239830 w 504946"/>
                <a:gd name="connsiteY39" fmla="*/ 335211 h 505116"/>
                <a:gd name="connsiteX40" fmla="*/ 244270 w 504946"/>
                <a:gd name="connsiteY40" fmla="*/ 337230 h 505116"/>
                <a:gd name="connsiteX41" fmla="*/ 263647 w 504946"/>
                <a:gd name="connsiteY41" fmla="*/ 342076 h 505116"/>
                <a:gd name="connsiteX42" fmla="*/ 301189 w 504946"/>
                <a:gd name="connsiteY42" fmla="*/ 333192 h 505116"/>
                <a:gd name="connsiteX43" fmla="*/ 307244 w 504946"/>
                <a:gd name="connsiteY43" fmla="*/ 329154 h 505116"/>
                <a:gd name="connsiteX44" fmla="*/ 318547 w 504946"/>
                <a:gd name="connsiteY44" fmla="*/ 340460 h 505116"/>
                <a:gd name="connsiteX45" fmla="*/ 332676 w 504946"/>
                <a:gd name="connsiteY45" fmla="*/ 343691 h 505116"/>
                <a:gd name="connsiteX46" fmla="*/ 341557 w 504946"/>
                <a:gd name="connsiteY46" fmla="*/ 331576 h 505116"/>
                <a:gd name="connsiteX47" fmla="*/ 337520 w 504946"/>
                <a:gd name="connsiteY47" fmla="*/ 321481 h 505116"/>
                <a:gd name="connsiteX48" fmla="*/ 327428 w 504946"/>
                <a:gd name="connsiteY48" fmla="*/ 310982 h 505116"/>
                <a:gd name="connsiteX49" fmla="*/ 344786 w 504946"/>
                <a:gd name="connsiteY49" fmla="*/ 274638 h 505116"/>
                <a:gd name="connsiteX50" fmla="*/ 334694 w 504946"/>
                <a:gd name="connsiteY50" fmla="*/ 238295 h 505116"/>
                <a:gd name="connsiteX51" fmla="*/ 310474 w 504946"/>
                <a:gd name="connsiteY51" fmla="*/ 221739 h 505116"/>
                <a:gd name="connsiteX52" fmla="*/ 274950 w 504946"/>
                <a:gd name="connsiteY52" fmla="*/ 226181 h 505116"/>
                <a:gd name="connsiteX53" fmla="*/ 253555 w 504946"/>
                <a:gd name="connsiteY53" fmla="*/ 237487 h 505116"/>
                <a:gd name="connsiteX54" fmla="*/ 217627 w 504946"/>
                <a:gd name="connsiteY54" fmla="*/ 201548 h 505116"/>
                <a:gd name="connsiteX55" fmla="*/ 235793 w 504946"/>
                <a:gd name="connsiteY55" fmla="*/ 193472 h 505116"/>
                <a:gd name="connsiteX56" fmla="*/ 245077 w 504946"/>
                <a:gd name="connsiteY56" fmla="*/ 193472 h 505116"/>
                <a:gd name="connsiteX57" fmla="*/ 249518 w 504946"/>
                <a:gd name="connsiteY57" fmla="*/ 195087 h 505116"/>
                <a:gd name="connsiteX58" fmla="*/ 253958 w 504946"/>
                <a:gd name="connsiteY58" fmla="*/ 197106 h 505116"/>
                <a:gd name="connsiteX59" fmla="*/ 268491 w 504946"/>
                <a:gd name="connsiteY59" fmla="*/ 195087 h 505116"/>
                <a:gd name="connsiteX60" fmla="*/ 272124 w 504946"/>
                <a:gd name="connsiteY60" fmla="*/ 180146 h 505116"/>
                <a:gd name="connsiteX61" fmla="*/ 267280 w 504946"/>
                <a:gd name="connsiteY61" fmla="*/ 174088 h 505116"/>
                <a:gd name="connsiteX62" fmla="*/ 262839 w 504946"/>
                <a:gd name="connsiteY62" fmla="*/ 171665 h 505116"/>
                <a:gd name="connsiteX63" fmla="*/ 257995 w 504946"/>
                <a:gd name="connsiteY63" fmla="*/ 169243 h 505116"/>
                <a:gd name="connsiteX64" fmla="*/ 239426 w 504946"/>
                <a:gd name="connsiteY64" fmla="*/ 166012 h 505116"/>
                <a:gd name="connsiteX65" fmla="*/ 73110 w 504946"/>
                <a:gd name="connsiteY65" fmla="*/ 54357 h 505116"/>
                <a:gd name="connsiteX66" fmla="*/ 59789 w 504946"/>
                <a:gd name="connsiteY66" fmla="*/ 59809 h 505116"/>
                <a:gd name="connsiteX67" fmla="*/ 59789 w 504946"/>
                <a:gd name="connsiteY67" fmla="*/ 86460 h 505116"/>
                <a:gd name="connsiteX68" fmla="*/ 79569 w 504946"/>
                <a:gd name="connsiteY68" fmla="*/ 106247 h 505116"/>
                <a:gd name="connsiteX69" fmla="*/ 106212 w 504946"/>
                <a:gd name="connsiteY69" fmla="*/ 106247 h 505116"/>
                <a:gd name="connsiteX70" fmla="*/ 106212 w 504946"/>
                <a:gd name="connsiteY70" fmla="*/ 79596 h 505116"/>
                <a:gd name="connsiteX71" fmla="*/ 86431 w 504946"/>
                <a:gd name="connsiteY71" fmla="*/ 59809 h 505116"/>
                <a:gd name="connsiteX72" fmla="*/ 73110 w 504946"/>
                <a:gd name="connsiteY72" fmla="*/ 54357 h 505116"/>
                <a:gd name="connsiteX73" fmla="*/ 27898 w 504946"/>
                <a:gd name="connsiteY73" fmla="*/ 44 h 505116"/>
                <a:gd name="connsiteX74" fmla="*/ 200269 w 504946"/>
                <a:gd name="connsiteY74" fmla="*/ 14581 h 505116"/>
                <a:gd name="connsiteX75" fmla="*/ 216416 w 504946"/>
                <a:gd name="connsiteY75" fmla="*/ 22254 h 505116"/>
                <a:gd name="connsiteX76" fmla="*/ 497377 w 504946"/>
                <a:gd name="connsiteY76" fmla="*/ 303309 h 505116"/>
                <a:gd name="connsiteX77" fmla="*/ 497377 w 504946"/>
                <a:gd name="connsiteY77" fmla="*/ 339653 h 505116"/>
                <a:gd name="connsiteX78" fmla="*/ 339538 w 504946"/>
                <a:gd name="connsiteY78" fmla="*/ 497545 h 505116"/>
                <a:gd name="connsiteX79" fmla="*/ 303207 w 504946"/>
                <a:gd name="connsiteY79" fmla="*/ 497545 h 505116"/>
                <a:gd name="connsiteX80" fmla="*/ 22246 w 504946"/>
                <a:gd name="connsiteY80" fmla="*/ 216489 h 505116"/>
                <a:gd name="connsiteX81" fmla="*/ 14576 w 504946"/>
                <a:gd name="connsiteY81" fmla="*/ 200336 h 505116"/>
                <a:gd name="connsiteX82" fmla="*/ 44 w 504946"/>
                <a:gd name="connsiteY82" fmla="*/ 27907 h 505116"/>
                <a:gd name="connsiteX83" fmla="*/ 7714 w 504946"/>
                <a:gd name="connsiteY83" fmla="*/ 7716 h 505116"/>
                <a:gd name="connsiteX84" fmla="*/ 27898 w 504946"/>
                <a:gd name="connsiteY84" fmla="*/ 44 h 505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04946" h="505116">
                  <a:moveTo>
                    <a:pt x="300018" y="247245"/>
                  </a:moveTo>
                  <a:cubicBezTo>
                    <a:pt x="302848" y="247649"/>
                    <a:pt x="305678" y="248457"/>
                    <a:pt x="308103" y="250073"/>
                  </a:cubicBezTo>
                  <a:cubicBezTo>
                    <a:pt x="312146" y="252902"/>
                    <a:pt x="315784" y="257346"/>
                    <a:pt x="317401" y="262195"/>
                  </a:cubicBezTo>
                  <a:cubicBezTo>
                    <a:pt x="320231" y="273104"/>
                    <a:pt x="314572" y="284013"/>
                    <a:pt x="308103" y="292094"/>
                  </a:cubicBezTo>
                  <a:cubicBezTo>
                    <a:pt x="308103" y="292094"/>
                    <a:pt x="308103" y="292094"/>
                    <a:pt x="273336" y="257346"/>
                  </a:cubicBezTo>
                  <a:cubicBezTo>
                    <a:pt x="278996" y="254114"/>
                    <a:pt x="285060" y="250881"/>
                    <a:pt x="291124" y="248861"/>
                  </a:cubicBezTo>
                  <a:cubicBezTo>
                    <a:pt x="293954" y="248053"/>
                    <a:pt x="297188" y="247245"/>
                    <a:pt x="300018" y="247245"/>
                  </a:cubicBezTo>
                  <a:close/>
                  <a:moveTo>
                    <a:pt x="198704" y="220472"/>
                  </a:moveTo>
                  <a:cubicBezTo>
                    <a:pt x="198704" y="220472"/>
                    <a:pt x="198704" y="220472"/>
                    <a:pt x="230192" y="252011"/>
                  </a:cubicBezTo>
                  <a:cubicBezTo>
                    <a:pt x="227366" y="253628"/>
                    <a:pt x="224541" y="254841"/>
                    <a:pt x="221715" y="256054"/>
                  </a:cubicBezTo>
                  <a:cubicBezTo>
                    <a:pt x="218889" y="257267"/>
                    <a:pt x="215659" y="258480"/>
                    <a:pt x="212430" y="258884"/>
                  </a:cubicBezTo>
                  <a:cubicBezTo>
                    <a:pt x="209604" y="259693"/>
                    <a:pt x="206374" y="259693"/>
                    <a:pt x="203548" y="258480"/>
                  </a:cubicBezTo>
                  <a:cubicBezTo>
                    <a:pt x="200723" y="257267"/>
                    <a:pt x="197897" y="255245"/>
                    <a:pt x="195878" y="252819"/>
                  </a:cubicBezTo>
                  <a:cubicBezTo>
                    <a:pt x="194263" y="250393"/>
                    <a:pt x="192649" y="247158"/>
                    <a:pt x="192245" y="244328"/>
                  </a:cubicBezTo>
                  <a:cubicBezTo>
                    <a:pt x="190630" y="235837"/>
                    <a:pt x="194263" y="227346"/>
                    <a:pt x="198704" y="220472"/>
                  </a:cubicBezTo>
                  <a:close/>
                  <a:moveTo>
                    <a:pt x="239426" y="166012"/>
                  </a:moveTo>
                  <a:cubicBezTo>
                    <a:pt x="226105" y="166012"/>
                    <a:pt x="213590" y="171262"/>
                    <a:pt x="202691" y="178934"/>
                  </a:cubicBezTo>
                  <a:cubicBezTo>
                    <a:pt x="201076" y="179742"/>
                    <a:pt x="199462" y="180953"/>
                    <a:pt x="198251" y="182165"/>
                  </a:cubicBezTo>
                  <a:cubicBezTo>
                    <a:pt x="198251" y="182165"/>
                    <a:pt x="198251" y="182165"/>
                    <a:pt x="197443" y="181357"/>
                  </a:cubicBezTo>
                  <a:cubicBezTo>
                    <a:pt x="197443" y="181357"/>
                    <a:pt x="197443" y="181357"/>
                    <a:pt x="187755" y="171665"/>
                  </a:cubicBezTo>
                  <a:cubicBezTo>
                    <a:pt x="184122" y="168031"/>
                    <a:pt x="178470" y="166820"/>
                    <a:pt x="173626" y="168435"/>
                  </a:cubicBezTo>
                  <a:cubicBezTo>
                    <a:pt x="168378" y="170454"/>
                    <a:pt x="165149" y="174896"/>
                    <a:pt x="164745" y="180146"/>
                  </a:cubicBezTo>
                  <a:cubicBezTo>
                    <a:pt x="164342" y="184184"/>
                    <a:pt x="165956" y="187818"/>
                    <a:pt x="168782" y="190645"/>
                  </a:cubicBezTo>
                  <a:cubicBezTo>
                    <a:pt x="168782" y="190645"/>
                    <a:pt x="168782" y="190645"/>
                    <a:pt x="178470" y="200336"/>
                  </a:cubicBezTo>
                  <a:cubicBezTo>
                    <a:pt x="178470" y="200336"/>
                    <a:pt x="178470" y="200336"/>
                    <a:pt x="179278" y="201144"/>
                  </a:cubicBezTo>
                  <a:cubicBezTo>
                    <a:pt x="171204" y="212047"/>
                    <a:pt x="165553" y="224969"/>
                    <a:pt x="164745" y="238295"/>
                  </a:cubicBezTo>
                  <a:cubicBezTo>
                    <a:pt x="164745" y="244756"/>
                    <a:pt x="165553" y="251217"/>
                    <a:pt x="167975" y="256871"/>
                  </a:cubicBezTo>
                  <a:cubicBezTo>
                    <a:pt x="169993" y="263332"/>
                    <a:pt x="174030" y="268985"/>
                    <a:pt x="178874" y="273831"/>
                  </a:cubicBezTo>
                  <a:cubicBezTo>
                    <a:pt x="183314" y="278273"/>
                    <a:pt x="188966" y="282311"/>
                    <a:pt x="195425" y="284330"/>
                  </a:cubicBezTo>
                  <a:cubicBezTo>
                    <a:pt x="201480" y="286349"/>
                    <a:pt x="207939" y="286753"/>
                    <a:pt x="213994" y="285945"/>
                  </a:cubicBezTo>
                  <a:cubicBezTo>
                    <a:pt x="226912" y="284734"/>
                    <a:pt x="238619" y="278273"/>
                    <a:pt x="249922" y="271812"/>
                  </a:cubicBezTo>
                  <a:cubicBezTo>
                    <a:pt x="249922" y="271812"/>
                    <a:pt x="249922" y="271812"/>
                    <a:pt x="287464" y="309770"/>
                  </a:cubicBezTo>
                  <a:cubicBezTo>
                    <a:pt x="281812" y="313001"/>
                    <a:pt x="275353" y="315020"/>
                    <a:pt x="268895" y="315424"/>
                  </a:cubicBezTo>
                  <a:cubicBezTo>
                    <a:pt x="265665" y="315424"/>
                    <a:pt x="262436" y="315020"/>
                    <a:pt x="259206" y="314212"/>
                  </a:cubicBezTo>
                  <a:cubicBezTo>
                    <a:pt x="257592" y="313809"/>
                    <a:pt x="256380" y="313001"/>
                    <a:pt x="254766" y="312597"/>
                  </a:cubicBezTo>
                  <a:cubicBezTo>
                    <a:pt x="253151" y="311789"/>
                    <a:pt x="251940" y="310982"/>
                    <a:pt x="250325" y="310174"/>
                  </a:cubicBezTo>
                  <a:cubicBezTo>
                    <a:pt x="245481" y="307751"/>
                    <a:pt x="239830" y="308559"/>
                    <a:pt x="235793" y="311789"/>
                  </a:cubicBezTo>
                  <a:cubicBezTo>
                    <a:pt x="231352" y="315424"/>
                    <a:pt x="229738" y="321077"/>
                    <a:pt x="231352" y="326327"/>
                  </a:cubicBezTo>
                  <a:cubicBezTo>
                    <a:pt x="232160" y="328750"/>
                    <a:pt x="233774" y="331173"/>
                    <a:pt x="235793" y="332788"/>
                  </a:cubicBezTo>
                  <a:cubicBezTo>
                    <a:pt x="237004" y="333596"/>
                    <a:pt x="238215" y="334403"/>
                    <a:pt x="239830" y="335211"/>
                  </a:cubicBezTo>
                  <a:cubicBezTo>
                    <a:pt x="241444" y="336018"/>
                    <a:pt x="242655" y="336826"/>
                    <a:pt x="244270" y="337230"/>
                  </a:cubicBezTo>
                  <a:cubicBezTo>
                    <a:pt x="250325" y="340057"/>
                    <a:pt x="256784" y="341672"/>
                    <a:pt x="263647" y="342076"/>
                  </a:cubicBezTo>
                  <a:cubicBezTo>
                    <a:pt x="276564" y="343287"/>
                    <a:pt x="289886" y="339653"/>
                    <a:pt x="301189" y="333192"/>
                  </a:cubicBezTo>
                  <a:cubicBezTo>
                    <a:pt x="303207" y="331980"/>
                    <a:pt x="305226" y="330769"/>
                    <a:pt x="307244" y="329154"/>
                  </a:cubicBezTo>
                  <a:cubicBezTo>
                    <a:pt x="307244" y="329154"/>
                    <a:pt x="307244" y="329154"/>
                    <a:pt x="318547" y="340460"/>
                  </a:cubicBezTo>
                  <a:cubicBezTo>
                    <a:pt x="322180" y="344095"/>
                    <a:pt x="327832" y="345306"/>
                    <a:pt x="332676" y="343691"/>
                  </a:cubicBezTo>
                  <a:cubicBezTo>
                    <a:pt x="337520" y="341672"/>
                    <a:pt x="341153" y="336826"/>
                    <a:pt x="341557" y="331576"/>
                  </a:cubicBezTo>
                  <a:cubicBezTo>
                    <a:pt x="341557" y="327942"/>
                    <a:pt x="340346" y="323904"/>
                    <a:pt x="337520" y="321481"/>
                  </a:cubicBezTo>
                  <a:cubicBezTo>
                    <a:pt x="337520" y="321481"/>
                    <a:pt x="337520" y="321481"/>
                    <a:pt x="327428" y="310982"/>
                  </a:cubicBezTo>
                  <a:cubicBezTo>
                    <a:pt x="335905" y="300886"/>
                    <a:pt x="343172" y="288368"/>
                    <a:pt x="344786" y="274638"/>
                  </a:cubicBezTo>
                  <a:cubicBezTo>
                    <a:pt x="346401" y="261716"/>
                    <a:pt x="342768" y="248390"/>
                    <a:pt x="334694" y="238295"/>
                  </a:cubicBezTo>
                  <a:cubicBezTo>
                    <a:pt x="328639" y="230623"/>
                    <a:pt x="320162" y="224565"/>
                    <a:pt x="310474" y="221739"/>
                  </a:cubicBezTo>
                  <a:cubicBezTo>
                    <a:pt x="298363" y="218508"/>
                    <a:pt x="285849" y="221335"/>
                    <a:pt x="274950" y="226181"/>
                  </a:cubicBezTo>
                  <a:cubicBezTo>
                    <a:pt x="267684" y="229411"/>
                    <a:pt x="260417" y="233449"/>
                    <a:pt x="253555" y="237487"/>
                  </a:cubicBezTo>
                  <a:cubicBezTo>
                    <a:pt x="253555" y="237487"/>
                    <a:pt x="253555" y="237487"/>
                    <a:pt x="217627" y="201548"/>
                  </a:cubicBezTo>
                  <a:cubicBezTo>
                    <a:pt x="222875" y="197510"/>
                    <a:pt x="228930" y="194279"/>
                    <a:pt x="235793" y="193472"/>
                  </a:cubicBezTo>
                  <a:cubicBezTo>
                    <a:pt x="239022" y="193068"/>
                    <a:pt x="241848" y="193068"/>
                    <a:pt x="245077" y="193472"/>
                  </a:cubicBezTo>
                  <a:cubicBezTo>
                    <a:pt x="246692" y="193875"/>
                    <a:pt x="248307" y="194279"/>
                    <a:pt x="249518" y="195087"/>
                  </a:cubicBezTo>
                  <a:cubicBezTo>
                    <a:pt x="251133" y="195894"/>
                    <a:pt x="252344" y="196702"/>
                    <a:pt x="253958" y="197106"/>
                  </a:cubicBezTo>
                  <a:cubicBezTo>
                    <a:pt x="258803" y="199529"/>
                    <a:pt x="264454" y="198317"/>
                    <a:pt x="268491" y="195087"/>
                  </a:cubicBezTo>
                  <a:cubicBezTo>
                    <a:pt x="272528" y="191049"/>
                    <a:pt x="273739" y="185395"/>
                    <a:pt x="272124" y="180146"/>
                  </a:cubicBezTo>
                  <a:cubicBezTo>
                    <a:pt x="270913" y="177723"/>
                    <a:pt x="269298" y="175704"/>
                    <a:pt x="267280" y="174088"/>
                  </a:cubicBezTo>
                  <a:cubicBezTo>
                    <a:pt x="266069" y="173281"/>
                    <a:pt x="264454" y="172473"/>
                    <a:pt x="262839" y="171665"/>
                  </a:cubicBezTo>
                  <a:cubicBezTo>
                    <a:pt x="261628" y="170858"/>
                    <a:pt x="260014" y="170050"/>
                    <a:pt x="257995" y="169243"/>
                  </a:cubicBezTo>
                  <a:cubicBezTo>
                    <a:pt x="252344" y="167224"/>
                    <a:pt x="245885" y="166012"/>
                    <a:pt x="239426" y="166012"/>
                  </a:cubicBezTo>
                  <a:close/>
                  <a:moveTo>
                    <a:pt x="73110" y="54357"/>
                  </a:moveTo>
                  <a:cubicBezTo>
                    <a:pt x="68266" y="54357"/>
                    <a:pt x="63422" y="56174"/>
                    <a:pt x="59789" y="59809"/>
                  </a:cubicBezTo>
                  <a:cubicBezTo>
                    <a:pt x="52522" y="67077"/>
                    <a:pt x="52522" y="79192"/>
                    <a:pt x="59789" y="86460"/>
                  </a:cubicBezTo>
                  <a:cubicBezTo>
                    <a:pt x="59789" y="86460"/>
                    <a:pt x="59789" y="86460"/>
                    <a:pt x="79569" y="106247"/>
                  </a:cubicBezTo>
                  <a:cubicBezTo>
                    <a:pt x="87239" y="113920"/>
                    <a:pt x="98945" y="113920"/>
                    <a:pt x="106212" y="106247"/>
                  </a:cubicBezTo>
                  <a:cubicBezTo>
                    <a:pt x="113882" y="98979"/>
                    <a:pt x="113882" y="87268"/>
                    <a:pt x="106212" y="79596"/>
                  </a:cubicBezTo>
                  <a:cubicBezTo>
                    <a:pt x="106212" y="79596"/>
                    <a:pt x="106212" y="79596"/>
                    <a:pt x="86431" y="59809"/>
                  </a:cubicBezTo>
                  <a:cubicBezTo>
                    <a:pt x="82798" y="56174"/>
                    <a:pt x="77954" y="54357"/>
                    <a:pt x="73110" y="54357"/>
                  </a:cubicBezTo>
                  <a:close/>
                  <a:moveTo>
                    <a:pt x="27898" y="44"/>
                  </a:moveTo>
                  <a:cubicBezTo>
                    <a:pt x="27898" y="44"/>
                    <a:pt x="27898" y="44"/>
                    <a:pt x="200269" y="14581"/>
                  </a:cubicBezTo>
                  <a:cubicBezTo>
                    <a:pt x="206324" y="15389"/>
                    <a:pt x="211976" y="17812"/>
                    <a:pt x="216416" y="22254"/>
                  </a:cubicBezTo>
                  <a:cubicBezTo>
                    <a:pt x="216416" y="22254"/>
                    <a:pt x="216416" y="22254"/>
                    <a:pt x="497377" y="303309"/>
                  </a:cubicBezTo>
                  <a:cubicBezTo>
                    <a:pt x="507469" y="313405"/>
                    <a:pt x="507469" y="329557"/>
                    <a:pt x="497377" y="339653"/>
                  </a:cubicBezTo>
                  <a:cubicBezTo>
                    <a:pt x="497377" y="339653"/>
                    <a:pt x="497377" y="339653"/>
                    <a:pt x="339538" y="497545"/>
                  </a:cubicBezTo>
                  <a:cubicBezTo>
                    <a:pt x="329447" y="507640"/>
                    <a:pt x="313299" y="507640"/>
                    <a:pt x="303207" y="497545"/>
                  </a:cubicBezTo>
                  <a:cubicBezTo>
                    <a:pt x="303207" y="497545"/>
                    <a:pt x="303207" y="497545"/>
                    <a:pt x="22246" y="216489"/>
                  </a:cubicBezTo>
                  <a:cubicBezTo>
                    <a:pt x="17806" y="212047"/>
                    <a:pt x="15384" y="206394"/>
                    <a:pt x="14576" y="200336"/>
                  </a:cubicBezTo>
                  <a:cubicBezTo>
                    <a:pt x="14576" y="200336"/>
                    <a:pt x="14576" y="200336"/>
                    <a:pt x="44" y="27907"/>
                  </a:cubicBezTo>
                  <a:cubicBezTo>
                    <a:pt x="-360" y="20638"/>
                    <a:pt x="2062" y="12966"/>
                    <a:pt x="7714" y="7716"/>
                  </a:cubicBezTo>
                  <a:cubicBezTo>
                    <a:pt x="12962" y="2063"/>
                    <a:pt x="20632" y="-360"/>
                    <a:pt x="27898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sz="1200"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370687" y="4680495"/>
            <a:ext cx="2809518" cy="957185"/>
            <a:chOff x="978359" y="3789363"/>
            <a:chExt cx="2809518" cy="957185"/>
          </a:xfrm>
        </p:grpSpPr>
        <p:sp>
          <p:nvSpPr>
            <p:cNvPr id="35" name="文本框 34"/>
            <p:cNvSpPr txBox="1"/>
            <p:nvPr/>
          </p:nvSpPr>
          <p:spPr>
            <a:xfrm>
              <a:off x="1654096" y="3789363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978359" y="4127917"/>
              <a:ext cx="2809518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993242" y="4974422"/>
            <a:ext cx="2809518" cy="957185"/>
            <a:chOff x="978359" y="3789363"/>
            <a:chExt cx="2809518" cy="957185"/>
          </a:xfrm>
        </p:grpSpPr>
        <p:sp>
          <p:nvSpPr>
            <p:cNvPr id="38" name="文本框 37"/>
            <p:cNvSpPr txBox="1"/>
            <p:nvPr/>
          </p:nvSpPr>
          <p:spPr>
            <a:xfrm>
              <a:off x="978359" y="3789363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978359" y="4127917"/>
              <a:ext cx="2809518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060132" y="1992263"/>
            <a:ext cx="2133781" cy="1132618"/>
            <a:chOff x="978359" y="3789363"/>
            <a:chExt cx="2133781" cy="1132618"/>
          </a:xfrm>
        </p:grpSpPr>
        <p:sp>
          <p:nvSpPr>
            <p:cNvPr id="41" name="文本框 40"/>
            <p:cNvSpPr txBox="1"/>
            <p:nvPr/>
          </p:nvSpPr>
          <p:spPr>
            <a:xfrm>
              <a:off x="978359" y="3789363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978359" y="4127917"/>
              <a:ext cx="2133781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009155" y="1852224"/>
            <a:ext cx="2133782" cy="1132618"/>
            <a:chOff x="1654095" y="3789363"/>
            <a:chExt cx="2133782" cy="1132618"/>
          </a:xfrm>
        </p:grpSpPr>
        <p:sp>
          <p:nvSpPr>
            <p:cNvPr id="44" name="文本框 43"/>
            <p:cNvSpPr txBox="1"/>
            <p:nvPr/>
          </p:nvSpPr>
          <p:spPr>
            <a:xfrm>
              <a:off x="1654096" y="3789363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654095" y="4127917"/>
              <a:ext cx="2133781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and make it </a:t>
              </a:r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to be used in a wider field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772561" y="163172"/>
            <a:ext cx="2646878" cy="999153"/>
            <a:chOff x="4772561" y="163172"/>
            <a:chExt cx="2646878" cy="999153"/>
          </a:xfrm>
        </p:grpSpPr>
        <p:sp>
          <p:nvSpPr>
            <p:cNvPr id="32" name="文本框 31"/>
            <p:cNvSpPr txBox="1"/>
            <p:nvPr/>
          </p:nvSpPr>
          <p:spPr>
            <a:xfrm>
              <a:off x="5426584" y="163172"/>
              <a:ext cx="13388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PART 01</a:t>
              </a:r>
              <a:endParaRPr lang="zh-CN" altLang="en-US" sz="2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4772561" y="57755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工作总结概述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9563363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37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C0000"/>
      </a:accent1>
      <a:accent2>
        <a:srgbClr val="222A35"/>
      </a:accent2>
      <a:accent3>
        <a:srgbClr val="EC0000"/>
      </a:accent3>
      <a:accent4>
        <a:srgbClr val="222A35"/>
      </a:accent4>
      <a:accent5>
        <a:srgbClr val="EC0000"/>
      </a:accent5>
      <a:accent6>
        <a:srgbClr val="222A35"/>
      </a:accent6>
      <a:hlink>
        <a:srgbClr val="EC0000"/>
      </a:hlink>
      <a:folHlink>
        <a:srgbClr val="222A35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250</TotalTime>
  <Words>2555</Words>
  <Application>Microsoft Office PowerPoint</Application>
  <PresentationFormat>宽屏</PresentationFormat>
  <Paragraphs>277</Paragraphs>
  <Slides>27</Slides>
  <Notes>27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等线</vt:lpstr>
      <vt:lpstr>微软雅黑</vt:lpstr>
      <vt:lpstr>Arial</vt:lpstr>
      <vt:lpstr>Arial Black</vt:lpstr>
      <vt:lpstr>Calibri</vt:lpstr>
      <vt:lpstr>Century Gothic</vt:lpstr>
      <vt:lpstr>Wingdings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fred</cp:lastModifiedBy>
  <cp:revision>51</cp:revision>
  <dcterms:created xsi:type="dcterms:W3CDTF">2017-08-18T03:02:00Z</dcterms:created>
  <dcterms:modified xsi:type="dcterms:W3CDTF">2021-06-06T15:48:05Z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